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1" r:id="rId7"/>
    <p:sldId id="263" r:id="rId8"/>
    <p:sldId id="262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0271" y="640936"/>
            <a:ext cx="8915399" cy="3888336"/>
          </a:xfrm>
        </p:spPr>
        <p:txBody>
          <a:bodyPr>
            <a:noAutofit/>
          </a:bodyPr>
          <a:lstStyle/>
          <a:p>
            <a:pPr marL="342900" lvl="0" indent="-342900" algn="ctr">
              <a:lnSpc>
                <a:spcPct val="10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реализации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Порядка работы страховых медицинских организаций с ветеранами боевых действий в части их информирования, сопровождения и содействия на всех этапах организации и оказания им медицинской помощи по программам обязательного медицинского страхования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b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разработанного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Всероссийским союзом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страховщиков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поручению ФОМС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777381"/>
            <a:ext cx="8915399" cy="1126281"/>
          </a:xfrm>
        </p:spPr>
        <p:txBody>
          <a:bodyPr>
            <a:normAutofit lnSpcReduction="10000"/>
          </a:bodyPr>
          <a:lstStyle/>
          <a:p>
            <a:pPr algn="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</a:t>
            </a:r>
          </a:p>
          <a:p>
            <a:pPr algn="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–начальник Департамента ОМС</a:t>
            </a:r>
          </a:p>
          <a:p>
            <a:pPr algn="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Рыжкова Светлана Петровна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248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3837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Письма Федерального фонда ОМС  и Всероссийского союза страховщиков 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организации сопровождения застрахованных лиц»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28095" y="1378429"/>
            <a:ext cx="3193215" cy="45606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0654" y="1378429"/>
            <a:ext cx="3173328" cy="456068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6110" y="1378429"/>
            <a:ext cx="3375589" cy="4560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132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0434" y="230736"/>
            <a:ext cx="9383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реализации Порядка </a:t>
            </a:r>
            <a:r>
              <a:rPr lang="ru-RU" alt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медицинской помощи отдельным категориям ветеранов боевых действий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20184" y="885833"/>
            <a:ext cx="8263782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altLang="ru-RU" sz="1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altLang="ru-RU" sz="1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медицинской помощи отдельным категориям ветеранов боевых действий, </a:t>
            </a:r>
            <a:r>
              <a:rPr lang="ru-RU" altLang="ru-RU" sz="1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утвержденный </a:t>
            </a:r>
            <a:r>
              <a:rPr lang="ru-RU" altLang="ru-RU" sz="1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27.12.2024 N 1940 "О Программе государственных гарантий бесплатного оказания гражданам медицинской помощи на 2025 год и на плановый период 2026 и 2027 годов»</a:t>
            </a:r>
            <a:endParaRPr lang="ru-R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2320184" y="2218621"/>
            <a:ext cx="8263782" cy="14157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председателя ФФОМС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Баланина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И.В.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30.05.2025 № 00-10-30-3-04/8037 о просьбе:</a:t>
            </a:r>
          </a:p>
          <a:p>
            <a:pPr marL="285750" indent="-285750">
              <a:buFontTx/>
              <a:buChar char="-"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страховыми медицинскими организациями сопровождения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вышеуказанной категории застрахованных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лиц,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доступностью медицинской помощи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обязательному медицинскому страхованию участникам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специальной военной операции.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ежемесячное проведение страховыми медицинскими организациями опросов участников специальной военной операции о доступности медицинской помощи и удовлетворённости оказанной медицинской помощи участников специальной военной операции. Результаты опроса докладывать  в Федеральный фонд.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3776" y="3990814"/>
            <a:ext cx="5734227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Всероссийского союза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страховщиков от 16.06.2025 №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И-1088-ВСС в составе письма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работы страховых медицинских организаций с ветеранами боевых действий в части их информирования, сопровождения и содействия на всех этапах организации и оказания им медицинской помощи по программам обязательного медицинского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страхования (далее-Порядок)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687653" y="5345862"/>
            <a:ext cx="2845749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ТФОМС ЛО Направляет участникам системы ОМС на территории ЛО (КЗЛО, СМО, МО, Фонду «Защитники Отечества») Порядок  для работы и предложений </a:t>
            </a:r>
            <a:r>
              <a:rPr lang="ru-RU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взаимодействию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86186" y="5345861"/>
            <a:ext cx="3187581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ТФОМС ЛО выносит на рассмотрение на заседаниях Координационных советов с целью организации работы по Порядку на территории Ленинградской области.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140152" y="1954888"/>
            <a:ext cx="196554" cy="2221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161517" y="3685540"/>
            <a:ext cx="196554" cy="2221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войная стрелка влево/вправо 10"/>
          <p:cNvSpPr/>
          <p:nvPr/>
        </p:nvSpPr>
        <p:spPr>
          <a:xfrm>
            <a:off x="5601768" y="5763459"/>
            <a:ext cx="1273323" cy="16237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161517" y="5060122"/>
            <a:ext cx="196554" cy="703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304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1728" y="194235"/>
            <a:ext cx="921236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определяет:</a:t>
            </a:r>
          </a:p>
          <a:p>
            <a:r>
              <a:rPr lang="ru-RU" dirty="0" smtClean="0"/>
              <a:t> </a:t>
            </a:r>
            <a:r>
              <a:rPr lang="ru-RU" sz="16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Организационные мероприятия в целях индивидуального информирования и сопровождения ветеранов боевых действий на всех этапах оказания им медицинской </a:t>
            </a:r>
            <a:r>
              <a:rPr lang="ru-RU" sz="16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помощи, в т.ч.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72283" y="1132806"/>
            <a:ext cx="79732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п.1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получения СМО сведений о ветеранах специальной военной операции: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реестров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счетов,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самого ветерана СВО, от Фонда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«Защитники Отечества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(по согласованному графику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Фондом «Защитники Отечества»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97921" y="1854053"/>
            <a:ext cx="7716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п.2,3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 может организовать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страхового представителя в Фонде «Защитники Отечества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(по согласованию с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Фондом «Защитники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Отечества»)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80829" y="2352848"/>
            <a:ext cx="77510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п.4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Определены функции и задачи страховых представителей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информированию на посту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страхового представителя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п.5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 при личном контакте с ветераном СВО оформляет согласие на индивидуальное сопровождение на всех этапах оказания медицинской помощи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97921" y="3364126"/>
            <a:ext cx="79475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п.6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отбор страховых представителей в целях их закрепления за ветеранами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страховых представителей второго и третьего уровней для индивидуальной работы с ветеранами СВО страховая медицинская организация определяет с учетом общей численности ветеранов СВО, подписавших согласие на индивидуальное сопровождение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97921" y="4432575"/>
            <a:ext cx="79390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п.10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исполнительной власти субъекта Российской Федерации в сфере охраны здоровья совместно с территориальным фондом, Фондом «Защитники Отечества», страховыми медицинскими организациями и медицинскими организациями проводят совещания по вопросам: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маршрутизации ветеранов СВО при организации 1 и 2 этапа диспансеризации;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маршрутизации ветеранов СВО при оказании им стационарной медицинской помощи, в том числе при необходимости получения медицинской реабилитации (с заболеваниями центральной нервной системы, опорно-двигательного аппарата и периферической нервной системы, при других соматических заболеваниях, медицинская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кардиореабилитация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допуска страховых медицинских организаций к системам дистанционной записи к врачу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055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50992" y="439547"/>
            <a:ext cx="85116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 Индивидуальное сопровождение ветеранов боевых действий на всех этапах оказания им медицинской </a:t>
            </a:r>
            <a:r>
              <a:rPr lang="ru-RU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помощи, в т.ч.</a:t>
            </a:r>
            <a:endParaRPr lang="ru-RU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0992" y="1213144"/>
            <a:ext cx="868252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п.13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Страховая медицинская организация ведет индивидуальную историю страховых случаев ветерана СВО на основе представленных к оплате счетов и реестров счетов оказанной ему медицинской помощи в хронологической последовательности законченных случаев лечения и оказанных медицинских услуг, обращений ветеранов СВО, в том числе в целях выявления отклонений от порядков оказания медицинской помощи и незамедлительному реагированию путем оказания содействия застрахованному лицу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п.14-17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Страховой представитель страховой медицинской организации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организует контроль и сопровождение прохождения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ветераном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СВО 1 и 2 этапа диспансеризации.</a:t>
            </a:r>
            <a:endPara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п.21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Страховой представитель страховой медицинской организации по обращению ветерана СВО оказывает содействие в записи на консультации и исследования, а также организует консультирование ветерана СВО с медицинским психологом (при необходимости).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п.22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нарушении прав ветерана СВО в сфере охраны здоровья страховой представитель страховой медицинской организации принимает меры по досудебному урегулированию возникших вопросов, с учетом права на получение медицинской помощи во внеочередном порядке, в том числе медицинской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0992" y="4231090"/>
            <a:ext cx="868252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п.23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Страховая медицинская организация в случае обращения ветерана СВО, а также по поручению территориального фонда ОМС проводит тематические экспертные мероприятия по случаям оказания медицинской помощи данной категории застрахованных лиц, с последующим доведением результатов такой оценки до медицинской организации, территориального фонда, органа исполнительной власти субъекта Российской Федерации в сфере охраны здоровья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п. 24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Страховой представитель страховой медицинской организации проводит анкетирование ветеранов СВО в целях оценки их удовлетворенности доступностью и качеством медицинской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помощи.</a:t>
            </a:r>
            <a:r>
              <a:rPr lang="ru-RU" sz="1400" dirty="0" smtClean="0"/>
              <a:t>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694874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319" y="1529697"/>
            <a:ext cx="10195133" cy="502492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153539" y="760043"/>
            <a:ext cx="93405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srgbClr val="B927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 1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для проведения опросов в случае наличия в счетах информации о прохождении реабилитации. Вопросы в зависимости от места оказания услуг.	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65233" y="113712"/>
            <a:ext cx="87879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анкеты для проведения опроса ветеранов специальной военной операции в зависимости от условий оказания медицинской помощи</a:t>
            </a:r>
            <a:r>
              <a:rPr lang="ru-RU" b="1" dirty="0">
                <a:solidFill>
                  <a:schemeClr val="tx2"/>
                </a:solidFill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61714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2482" y="1517469"/>
            <a:ext cx="6298251" cy="526617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065233" y="113712"/>
            <a:ext cx="87879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анкеты для проведения опроса ветеранов специальной военной операции в зависимости от условий оказания медицинской помощи</a:t>
            </a:r>
            <a:r>
              <a:rPr lang="ru-RU" b="1" dirty="0">
                <a:solidFill>
                  <a:schemeClr val="tx2"/>
                </a:solidFill>
              </a:rPr>
              <a:t>			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65232" y="760043"/>
            <a:ext cx="93434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 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для проведения опросов в случае наличия в счетах информации о получении других медицинских услуг, за исключением реабилитации.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4643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6314" y="530106"/>
            <a:ext cx="9084116" cy="5178483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Принять в работу «Порядок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страховых медицинских организаций с ветеранами боевых действий в части их информирования, сопровождения и содействия на всех этапах организации и оказания им медицинской помощи по программам обязательного медицинского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страхования» в сфере ОМС Ленинградской области.</a:t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СМО, по согласованию с Фондом «Защитники Отечества», определить перечень филиалов (подразделений ФЗО)в целях организации постов страховых представителей и график их работы до 1 августа 2025, и предоставить информацию в ТФОМС ЛО до 5 августа 2025 г.</a:t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СМО определить приказами, перечень страховых представителей 2 и 3 уровня для работы с участниками СВО. Информацию направить в ТФОМС ЛО до 20 июля 2025 г.</a:t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СМО проводить работу по организации индивидуального сопровождения участников СВО, в соответствии с порядком (постоянно).</a:t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СМО организовать опросы в соответствии с анкетами, предусмотренными Порядком. Опросы проводить в объеме не менее 10% от количества застрахованных участников СВО по спискам СМО. Результаты опросов ежемесячно предоставлять в ТФОМС ЛО с аналитической запиской.</a:t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Просить КЗ ЛО провести совещание в соответствии с п. 10 Порядка.</a:t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ТФОМС ЛО ежемесячно направлять поручения в СМО на проведение экспертизы качества медицинской помощи по участникам СВО.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6314" y="76913"/>
            <a:ext cx="45599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31B4E6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Предложения</a:t>
            </a:r>
            <a:r>
              <a:rPr lang="ru-RU" sz="3200" b="1" dirty="0" smtClean="0">
                <a:solidFill>
                  <a:srgbClr val="31B4E6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26935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226</TotalTime>
  <Words>798</Words>
  <Application>Microsoft Office PowerPoint</Application>
  <PresentationFormat>Широкоэкранный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Легкий дым</vt:lpstr>
      <vt:lpstr>О реализации  «Порядка работы страховых медицинских организаций с ветеранами боевых действий в части их информирования, сопровождения и содействия на всех этапах организации и оказания им медицинской помощи по программам обязательного медицинского страхования»,  разработанного Всероссийским союзом страховщиков по поручению ФОМС </vt:lpstr>
      <vt:lpstr>Письма Федерального фонда ОМС  и Всероссийского союза страховщиков  «Об организации сопровождения застрахованных лиц»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1. Принять в работу «Порядок работы страховых медицинских организаций с ветеранами боевых действий в части их информирования, сопровождения и содействия на всех этапах организации и оказания им медицинской помощи по программам обязательного медицинского страхования» в сфере ОМС Ленинградской области.  2. СМО, по согласованию с Фондом «Защитники Отечества», определить перечень филиалов (подразделений ФЗО)в целях организации постов страховых представителей и график их работы до 1 августа 2025, и предоставить информацию в ТФОМС ЛО до 5 августа 2025 г.  3. СМО определить приказами, перечень страховых представителей 2 и 3 уровня для работы с участниками СВО. Информацию направить в ТФОМС ЛО до 20 июля 2025 г.  4. СМО проводить работу по организации индивидуального сопровождения участников СВО, в соответствии с порядком (постоянно).  5. СМО организовать опросы в соответствии с анкетами, предусмотренными Порядком. Опросы проводить в объеме не менее 10% от количества застрахованных участников СВО по спискам СМО. Результаты опросов ежемесячно предоставлять в ТФОМС ЛО с аналитической запиской. 6. Просить КЗ ЛО провести совещание в соответствии с п. 10 Порядка.  7. ТФОМС ЛО ежемесячно направлять поручения в СМО на проведение экспертизы качества медицинской помощи по участникам СВО.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Брискина Бэлла Израилевна</dc:creator>
  <cp:lastModifiedBy>Брискина Бэлла Израилевна</cp:lastModifiedBy>
  <cp:revision>24</cp:revision>
  <cp:lastPrinted>2025-06-25T11:47:20Z</cp:lastPrinted>
  <dcterms:created xsi:type="dcterms:W3CDTF">2025-06-24T10:46:10Z</dcterms:created>
  <dcterms:modified xsi:type="dcterms:W3CDTF">2025-06-27T11:50:25Z</dcterms:modified>
</cp:coreProperties>
</file>