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7" r:id="rId2"/>
    <p:sldId id="397" r:id="rId3"/>
    <p:sldId id="399" r:id="rId4"/>
    <p:sldId id="356" r:id="rId5"/>
    <p:sldId id="392" r:id="rId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3940" userDrawn="1">
          <p15:clr>
            <a:srgbClr val="A4A3A4"/>
          </p15:clr>
        </p15:guide>
        <p15:guide id="4" orient="horz" pos="2260" userDrawn="1">
          <p15:clr>
            <a:srgbClr val="A4A3A4"/>
          </p15:clr>
        </p15:guide>
        <p15:guide id="5" pos="40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рискина Бэлла Израилевна" initials="ББИ" lastIdx="3" clrIdx="0">
    <p:extLst>
      <p:ext uri="{19B8F6BF-5375-455C-9EA6-DF929625EA0E}">
        <p15:presenceInfo xmlns:p15="http://schemas.microsoft.com/office/powerpoint/2012/main" userId="Брискина Бэлла Израиле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40E7"/>
    <a:srgbClr val="0066FF"/>
    <a:srgbClr val="CCFFCC"/>
    <a:srgbClr val="FF66CC"/>
    <a:srgbClr val="CCFFFF"/>
    <a:srgbClr val="2DF387"/>
    <a:srgbClr val="FFFFCC"/>
    <a:srgbClr val="FFCCFF"/>
    <a:srgbClr val="FF9999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5" autoAdjust="0"/>
    <p:restoredTop sz="76334" autoAdjust="0"/>
  </p:normalViewPr>
  <p:slideViewPr>
    <p:cSldViewPr snapToGrid="0">
      <p:cViewPr varScale="1">
        <p:scale>
          <a:sx n="95" d="100"/>
          <a:sy n="95" d="100"/>
        </p:scale>
        <p:origin x="108" y="414"/>
      </p:cViewPr>
      <p:guideLst>
        <p:guide orient="horz" pos="2160"/>
        <p:guide pos="3840"/>
        <p:guide pos="3940"/>
        <p:guide orient="horz" pos="2260"/>
        <p:guide pos="40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889B21-E9E2-47FE-A6D1-FDE64308CFD0}" type="doc">
      <dgm:prSet loTypeId="urn:microsoft.com/office/officeart/2005/8/layout/hProcess10" loCatId="process" qsTypeId="urn:microsoft.com/office/officeart/2005/8/quickstyle/simple1" qsCatId="simple" csTypeId="urn:microsoft.com/office/officeart/2005/8/colors/accent1_2" csCatId="accent1" phldr="1"/>
      <dgm:spPr/>
    </dgm:pt>
    <dgm:pt modelId="{A437BCFD-8CB5-49D3-84FC-624000BEA19B}">
      <dgm:prSet phldrT="[Текст]" custT="1"/>
      <dgm:spPr/>
      <dgm:t>
        <a:bodyPr/>
        <a:lstStyle/>
        <a:p>
          <a:r>
            <a:rPr lang="ru-RU" sz="105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результатам анализа случаев оказания медицинской помощи застрахованным лицам </a:t>
          </a:r>
          <a:br>
            <a:rPr lang="ru-RU" sz="105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05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(от 18 до 60 лет/старше 60 лет) с ростом случаев на 10% и более</a:t>
          </a:r>
          <a:endParaRPr lang="ru-RU" sz="1050" b="1" dirty="0">
            <a:solidFill>
              <a:schemeClr val="tx1"/>
            </a:solidFill>
          </a:endParaRPr>
        </a:p>
      </dgm:t>
    </dgm:pt>
    <dgm:pt modelId="{29C22DC4-70BE-460C-A6F8-38F764991856}" type="parTrans" cxnId="{130B03CF-53EB-4861-A254-FA696F548B0E}">
      <dgm:prSet/>
      <dgm:spPr/>
      <dgm:t>
        <a:bodyPr/>
        <a:lstStyle/>
        <a:p>
          <a:endParaRPr lang="ru-RU"/>
        </a:p>
      </dgm:t>
    </dgm:pt>
    <dgm:pt modelId="{51E5E25C-314E-4C99-8DE7-22AA98403EF8}" type="sibTrans" cxnId="{130B03CF-53EB-4861-A254-FA696F548B0E}">
      <dgm:prSet/>
      <dgm:spPr/>
      <dgm:t>
        <a:bodyPr/>
        <a:lstStyle/>
        <a:p>
          <a:endParaRPr lang="ru-RU"/>
        </a:p>
      </dgm:t>
    </dgm:pt>
    <dgm:pt modelId="{5BB539EA-AB2E-46EA-BD56-4597D7C2D48D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Проведено СМО ЭКМП по </a:t>
          </a:r>
          <a:r>
            <a:rPr lang="ru-RU" sz="1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320</a:t>
          </a:r>
          <a:r>
            <a: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случаям лечения</a:t>
          </a:r>
          <a:endParaRPr lang="ru-RU" sz="12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1798A3-C885-47F6-B578-5E715A81A336}" type="parTrans" cxnId="{C8F10E7C-2E4E-4D6D-B535-E0AD339EE543}">
      <dgm:prSet/>
      <dgm:spPr/>
      <dgm:t>
        <a:bodyPr/>
        <a:lstStyle/>
        <a:p>
          <a:endParaRPr lang="ru-RU"/>
        </a:p>
      </dgm:t>
    </dgm:pt>
    <dgm:pt modelId="{867140B4-D7B7-4B2A-B702-DBA297A78783}" type="sibTrans" cxnId="{C8F10E7C-2E4E-4D6D-B535-E0AD339EE543}">
      <dgm:prSet/>
      <dgm:spPr/>
      <dgm:t>
        <a:bodyPr/>
        <a:lstStyle/>
        <a:p>
          <a:endParaRPr lang="ru-RU"/>
        </a:p>
      </dgm:t>
    </dgm:pt>
    <dgm:pt modelId="{FC5001CC-70B0-4529-8A2A-C0994B6E8176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4 нозологическим группам: </a:t>
          </a:r>
        </a:p>
        <a:p>
          <a:r>
            <a:rPr lang="ru-RU" sz="1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Онкология</a:t>
          </a:r>
        </a:p>
        <a:p>
          <a:r>
            <a:rPr lang="ru-RU" sz="1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Предиабет</a:t>
          </a:r>
        </a:p>
        <a:p>
          <a:r>
            <a:rPr lang="ru-RU" sz="1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Сахарный диабет </a:t>
          </a:r>
          <a:r>
            <a:rPr lang="en-US" sz="1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II </a:t>
          </a:r>
          <a:r>
            <a:rPr lang="ru-RU" sz="1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типа</a:t>
          </a:r>
        </a:p>
        <a:p>
          <a:r>
            <a:rPr lang="ru-RU" sz="1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Гепатит С</a:t>
          </a:r>
          <a:endParaRPr lang="ru-RU" sz="12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FC905E-1951-4027-AA1A-C6A3BAC05756}" type="parTrans" cxnId="{C4A52B92-30A8-417B-B9C8-1DDED2EDD21B}">
      <dgm:prSet/>
      <dgm:spPr/>
      <dgm:t>
        <a:bodyPr/>
        <a:lstStyle/>
        <a:p>
          <a:endParaRPr lang="ru-RU"/>
        </a:p>
      </dgm:t>
    </dgm:pt>
    <dgm:pt modelId="{DA9C6389-AB6F-43A9-BFB0-948FDC78091C}" type="sibTrans" cxnId="{C4A52B92-30A8-417B-B9C8-1DDED2EDD21B}">
      <dgm:prSet/>
      <dgm:spPr/>
      <dgm:t>
        <a:bodyPr/>
        <a:lstStyle/>
        <a:p>
          <a:endParaRPr lang="ru-RU"/>
        </a:p>
      </dgm:t>
    </dgm:pt>
    <dgm:pt modelId="{1BE667F0-3BC3-4776-8012-E30871059A84}">
      <dgm:prSet custT="1"/>
      <dgm:spPr/>
      <dgm:t>
        <a:bodyPr/>
        <a:lstStyle/>
        <a:p>
          <a:r>
            <a: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направлено в СМО  10 поручений на проведение ЭКМП в </a:t>
          </a:r>
          <a:r>
            <a:rPr lang="ru-RU" sz="1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18</a:t>
          </a:r>
          <a:r>
            <a: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медицинских организациях</a:t>
          </a:r>
          <a:endParaRPr lang="ru-RU" sz="1200" b="1" dirty="0">
            <a:solidFill>
              <a:schemeClr val="tx1"/>
            </a:solidFill>
          </a:endParaRPr>
        </a:p>
      </dgm:t>
    </dgm:pt>
    <dgm:pt modelId="{5B4B19EC-9367-4183-8695-60B1874CFDF7}" type="parTrans" cxnId="{36E6E097-732F-4A8D-9C35-41F622DF8075}">
      <dgm:prSet/>
      <dgm:spPr/>
      <dgm:t>
        <a:bodyPr/>
        <a:lstStyle/>
        <a:p>
          <a:endParaRPr lang="ru-RU"/>
        </a:p>
      </dgm:t>
    </dgm:pt>
    <dgm:pt modelId="{B5F5D2AC-DEE4-40A2-9D20-013081D9B67B}" type="sibTrans" cxnId="{36E6E097-732F-4A8D-9C35-41F622DF8075}">
      <dgm:prSet/>
      <dgm:spPr/>
      <dgm:t>
        <a:bodyPr/>
        <a:lstStyle/>
        <a:p>
          <a:endParaRPr lang="ru-RU"/>
        </a:p>
      </dgm:t>
    </dgm:pt>
    <dgm:pt modelId="{D932B10F-38E2-4A42-8A35-A250D3B1D95F}" type="pres">
      <dgm:prSet presAssocID="{B1889B21-E9E2-47FE-A6D1-FDE64308CFD0}" presName="Name0" presStyleCnt="0">
        <dgm:presLayoutVars>
          <dgm:dir/>
          <dgm:resizeHandles val="exact"/>
        </dgm:presLayoutVars>
      </dgm:prSet>
      <dgm:spPr/>
    </dgm:pt>
    <dgm:pt modelId="{92E19A78-ED39-4E04-AD5D-4C2D3A5B332F}" type="pres">
      <dgm:prSet presAssocID="{A437BCFD-8CB5-49D3-84FC-624000BEA19B}" presName="composite" presStyleCnt="0"/>
      <dgm:spPr/>
    </dgm:pt>
    <dgm:pt modelId="{3EA48ECE-60D6-4FDF-B2D4-3151EEA7382E}" type="pres">
      <dgm:prSet presAssocID="{A437BCFD-8CB5-49D3-84FC-624000BEA19B}" presName="imagSh" presStyleLbl="bgImgPlace1" presStyleIdx="0" presStyleCnt="4"/>
      <dgm:spPr/>
    </dgm:pt>
    <dgm:pt modelId="{735AEF8E-570E-4B6B-932E-D0B3A1799A69}" type="pres">
      <dgm:prSet presAssocID="{A437BCFD-8CB5-49D3-84FC-624000BEA19B}" presName="txNode" presStyleLbl="node1" presStyleIdx="0" presStyleCnt="4" custScaleX="119313" custScaleY="1150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A81BE5-5D13-48D6-8C0E-043D54010B40}" type="pres">
      <dgm:prSet presAssocID="{51E5E25C-314E-4C99-8DE7-22AA98403EF8}" presName="sibTrans" presStyleLbl="sibTrans2D1" presStyleIdx="0" presStyleCnt="3"/>
      <dgm:spPr/>
      <dgm:t>
        <a:bodyPr/>
        <a:lstStyle/>
        <a:p>
          <a:endParaRPr lang="ru-RU"/>
        </a:p>
      </dgm:t>
    </dgm:pt>
    <dgm:pt modelId="{B0B55550-ECD8-4B90-A2E9-BAE54A0880FF}" type="pres">
      <dgm:prSet presAssocID="{51E5E25C-314E-4C99-8DE7-22AA98403EF8}" presName="connTx" presStyleLbl="sibTrans2D1" presStyleIdx="0" presStyleCnt="3"/>
      <dgm:spPr/>
      <dgm:t>
        <a:bodyPr/>
        <a:lstStyle/>
        <a:p>
          <a:endParaRPr lang="ru-RU"/>
        </a:p>
      </dgm:t>
    </dgm:pt>
    <dgm:pt modelId="{6C2EBC48-9F70-4562-B6AA-6720D5B5484C}" type="pres">
      <dgm:prSet presAssocID="{1BE667F0-3BC3-4776-8012-E30871059A84}" presName="composite" presStyleCnt="0"/>
      <dgm:spPr/>
    </dgm:pt>
    <dgm:pt modelId="{2FC2BF0C-10E5-408D-B7E8-4F3414C48A78}" type="pres">
      <dgm:prSet presAssocID="{1BE667F0-3BC3-4776-8012-E30871059A84}" presName="imagSh" presStyleLbl="bgImgPlace1" presStyleIdx="1" presStyleCnt="4"/>
      <dgm:spPr/>
    </dgm:pt>
    <dgm:pt modelId="{DD7DC425-0D4E-4DC7-B013-6CE059CFFF79}" type="pres">
      <dgm:prSet presAssocID="{1BE667F0-3BC3-4776-8012-E30871059A84}" presName="txNode" presStyleLbl="node1" presStyleIdx="1" presStyleCnt="4" custScaleX="116966" custScaleY="1160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00FBE1-DE9A-40A6-ADA1-9F4335D6190B}" type="pres">
      <dgm:prSet presAssocID="{B5F5D2AC-DEE4-40A2-9D20-013081D9B67B}" presName="sibTrans" presStyleLbl="sibTrans2D1" presStyleIdx="1" presStyleCnt="3"/>
      <dgm:spPr/>
      <dgm:t>
        <a:bodyPr/>
        <a:lstStyle/>
        <a:p>
          <a:endParaRPr lang="ru-RU"/>
        </a:p>
      </dgm:t>
    </dgm:pt>
    <dgm:pt modelId="{B49CD80C-8E42-47A7-99D3-09D8ADAD4B27}" type="pres">
      <dgm:prSet presAssocID="{B5F5D2AC-DEE4-40A2-9D20-013081D9B67B}" presName="connTx" presStyleLbl="sibTrans2D1" presStyleIdx="1" presStyleCnt="3"/>
      <dgm:spPr/>
      <dgm:t>
        <a:bodyPr/>
        <a:lstStyle/>
        <a:p>
          <a:endParaRPr lang="ru-RU"/>
        </a:p>
      </dgm:t>
    </dgm:pt>
    <dgm:pt modelId="{22391896-E877-4FA2-BBAD-B9A0763A3401}" type="pres">
      <dgm:prSet presAssocID="{5BB539EA-AB2E-46EA-BD56-4597D7C2D48D}" presName="composite" presStyleCnt="0"/>
      <dgm:spPr/>
    </dgm:pt>
    <dgm:pt modelId="{7D9C5F83-1E04-4D0A-BAE3-E764401869E6}" type="pres">
      <dgm:prSet presAssocID="{5BB539EA-AB2E-46EA-BD56-4597D7C2D48D}" presName="imagSh" presStyleLbl="bgImgPlace1" presStyleIdx="2" presStyleCnt="4"/>
      <dgm:spPr/>
    </dgm:pt>
    <dgm:pt modelId="{73BB30E2-C3DB-45EF-8591-5ABB44220105}" type="pres">
      <dgm:prSet presAssocID="{5BB539EA-AB2E-46EA-BD56-4597D7C2D48D}" presName="txNode" presStyleLbl="node1" presStyleIdx="2" presStyleCnt="4" custScaleX="119386" custScaleY="1126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B9580A-455F-42E7-8277-1E95614921AE}" type="pres">
      <dgm:prSet presAssocID="{867140B4-D7B7-4B2A-B702-DBA297A78783}" presName="sibTrans" presStyleLbl="sibTrans2D1" presStyleIdx="2" presStyleCnt="3"/>
      <dgm:spPr/>
      <dgm:t>
        <a:bodyPr/>
        <a:lstStyle/>
        <a:p>
          <a:endParaRPr lang="ru-RU"/>
        </a:p>
      </dgm:t>
    </dgm:pt>
    <dgm:pt modelId="{8D3676A2-43C1-4B21-B344-834E34FA0DF4}" type="pres">
      <dgm:prSet presAssocID="{867140B4-D7B7-4B2A-B702-DBA297A78783}" presName="connTx" presStyleLbl="sibTrans2D1" presStyleIdx="2" presStyleCnt="3"/>
      <dgm:spPr/>
      <dgm:t>
        <a:bodyPr/>
        <a:lstStyle/>
        <a:p>
          <a:endParaRPr lang="ru-RU"/>
        </a:p>
      </dgm:t>
    </dgm:pt>
    <dgm:pt modelId="{E02F8F22-8CFD-4102-BBB0-01E374350DD7}" type="pres">
      <dgm:prSet presAssocID="{FC5001CC-70B0-4529-8A2A-C0994B6E8176}" presName="composite" presStyleCnt="0"/>
      <dgm:spPr/>
    </dgm:pt>
    <dgm:pt modelId="{EC1A4EE5-73A5-4871-973E-78B0C7EEF2FF}" type="pres">
      <dgm:prSet presAssocID="{FC5001CC-70B0-4529-8A2A-C0994B6E8176}" presName="imagSh" presStyleLbl="bgImgPlace1" presStyleIdx="3" presStyleCnt="4"/>
      <dgm:spPr/>
    </dgm:pt>
    <dgm:pt modelId="{63A6DA7B-8413-411C-B0DA-26645313011B}" type="pres">
      <dgm:prSet presAssocID="{FC5001CC-70B0-4529-8A2A-C0994B6E8176}" presName="txNode" presStyleLbl="node1" presStyleIdx="3" presStyleCnt="4" custScaleX="111461" custScaleY="1109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339475-FFC0-41AB-A2DE-40CC051B3296}" type="presOf" srcId="{B5F5D2AC-DEE4-40A2-9D20-013081D9B67B}" destId="{B49CD80C-8E42-47A7-99D3-09D8ADAD4B27}" srcOrd="1" destOrd="0" presId="urn:microsoft.com/office/officeart/2005/8/layout/hProcess10"/>
    <dgm:cxn modelId="{130B03CF-53EB-4861-A254-FA696F548B0E}" srcId="{B1889B21-E9E2-47FE-A6D1-FDE64308CFD0}" destId="{A437BCFD-8CB5-49D3-84FC-624000BEA19B}" srcOrd="0" destOrd="0" parTransId="{29C22DC4-70BE-460C-A6F8-38F764991856}" sibTransId="{51E5E25C-314E-4C99-8DE7-22AA98403EF8}"/>
    <dgm:cxn modelId="{AD767800-1252-4AFC-B069-359DBCAF0B2C}" type="presOf" srcId="{867140B4-D7B7-4B2A-B702-DBA297A78783}" destId="{DCB9580A-455F-42E7-8277-1E95614921AE}" srcOrd="0" destOrd="0" presId="urn:microsoft.com/office/officeart/2005/8/layout/hProcess10"/>
    <dgm:cxn modelId="{FB392F24-7993-4350-90D5-F8832CF97C4B}" type="presOf" srcId="{5BB539EA-AB2E-46EA-BD56-4597D7C2D48D}" destId="{73BB30E2-C3DB-45EF-8591-5ABB44220105}" srcOrd="0" destOrd="0" presId="urn:microsoft.com/office/officeart/2005/8/layout/hProcess10"/>
    <dgm:cxn modelId="{9529828A-A883-47D9-98D0-B1F44A0D8EFA}" type="presOf" srcId="{51E5E25C-314E-4C99-8DE7-22AA98403EF8}" destId="{B0B55550-ECD8-4B90-A2E9-BAE54A0880FF}" srcOrd="1" destOrd="0" presId="urn:microsoft.com/office/officeart/2005/8/layout/hProcess10"/>
    <dgm:cxn modelId="{0917DE86-41F9-426C-A14C-875DD49D3FC6}" type="presOf" srcId="{1BE667F0-3BC3-4776-8012-E30871059A84}" destId="{DD7DC425-0D4E-4DC7-B013-6CE059CFFF79}" srcOrd="0" destOrd="0" presId="urn:microsoft.com/office/officeart/2005/8/layout/hProcess10"/>
    <dgm:cxn modelId="{C4A52B92-30A8-417B-B9C8-1DDED2EDD21B}" srcId="{B1889B21-E9E2-47FE-A6D1-FDE64308CFD0}" destId="{FC5001CC-70B0-4529-8A2A-C0994B6E8176}" srcOrd="3" destOrd="0" parTransId="{2CFC905E-1951-4027-AA1A-C6A3BAC05756}" sibTransId="{DA9C6389-AB6F-43A9-BFB0-948FDC78091C}"/>
    <dgm:cxn modelId="{18F13F0C-02ED-454F-8E13-085DD2B40E2B}" type="presOf" srcId="{B1889B21-E9E2-47FE-A6D1-FDE64308CFD0}" destId="{D932B10F-38E2-4A42-8A35-A250D3B1D95F}" srcOrd="0" destOrd="0" presId="urn:microsoft.com/office/officeart/2005/8/layout/hProcess10"/>
    <dgm:cxn modelId="{1818044F-AE2C-482E-AC92-77AB7BBAEC62}" type="presOf" srcId="{B5F5D2AC-DEE4-40A2-9D20-013081D9B67B}" destId="{2900FBE1-DE9A-40A6-ADA1-9F4335D6190B}" srcOrd="0" destOrd="0" presId="urn:microsoft.com/office/officeart/2005/8/layout/hProcess10"/>
    <dgm:cxn modelId="{36E6E097-732F-4A8D-9C35-41F622DF8075}" srcId="{B1889B21-E9E2-47FE-A6D1-FDE64308CFD0}" destId="{1BE667F0-3BC3-4776-8012-E30871059A84}" srcOrd="1" destOrd="0" parTransId="{5B4B19EC-9367-4183-8695-60B1874CFDF7}" sibTransId="{B5F5D2AC-DEE4-40A2-9D20-013081D9B67B}"/>
    <dgm:cxn modelId="{C8F10E7C-2E4E-4D6D-B535-E0AD339EE543}" srcId="{B1889B21-E9E2-47FE-A6D1-FDE64308CFD0}" destId="{5BB539EA-AB2E-46EA-BD56-4597D7C2D48D}" srcOrd="2" destOrd="0" parTransId="{501798A3-C885-47F6-B578-5E715A81A336}" sibTransId="{867140B4-D7B7-4B2A-B702-DBA297A78783}"/>
    <dgm:cxn modelId="{FDCD7B8E-D8F5-47F5-B438-3574D8B1CDC8}" type="presOf" srcId="{FC5001CC-70B0-4529-8A2A-C0994B6E8176}" destId="{63A6DA7B-8413-411C-B0DA-26645313011B}" srcOrd="0" destOrd="0" presId="urn:microsoft.com/office/officeart/2005/8/layout/hProcess10"/>
    <dgm:cxn modelId="{6B2FCCC6-359F-4706-A35B-6327443F21D7}" type="presOf" srcId="{867140B4-D7B7-4B2A-B702-DBA297A78783}" destId="{8D3676A2-43C1-4B21-B344-834E34FA0DF4}" srcOrd="1" destOrd="0" presId="urn:microsoft.com/office/officeart/2005/8/layout/hProcess10"/>
    <dgm:cxn modelId="{004BDDAC-C60F-4F27-A508-BF3A4C524F85}" type="presOf" srcId="{A437BCFD-8CB5-49D3-84FC-624000BEA19B}" destId="{735AEF8E-570E-4B6B-932E-D0B3A1799A69}" srcOrd="0" destOrd="0" presId="urn:microsoft.com/office/officeart/2005/8/layout/hProcess10"/>
    <dgm:cxn modelId="{EF9223C1-715A-42D4-966E-9C23807668EA}" type="presOf" srcId="{51E5E25C-314E-4C99-8DE7-22AA98403EF8}" destId="{44A81BE5-5D13-48D6-8C0E-043D54010B40}" srcOrd="0" destOrd="0" presId="urn:microsoft.com/office/officeart/2005/8/layout/hProcess10"/>
    <dgm:cxn modelId="{7455D3CE-67B9-4291-B897-F9C70B3E1EFF}" type="presParOf" srcId="{D932B10F-38E2-4A42-8A35-A250D3B1D95F}" destId="{92E19A78-ED39-4E04-AD5D-4C2D3A5B332F}" srcOrd="0" destOrd="0" presId="urn:microsoft.com/office/officeart/2005/8/layout/hProcess10"/>
    <dgm:cxn modelId="{0823DEE3-D4A6-4845-9387-39591F3CFD0E}" type="presParOf" srcId="{92E19A78-ED39-4E04-AD5D-4C2D3A5B332F}" destId="{3EA48ECE-60D6-4FDF-B2D4-3151EEA7382E}" srcOrd="0" destOrd="0" presId="urn:microsoft.com/office/officeart/2005/8/layout/hProcess10"/>
    <dgm:cxn modelId="{4BA0AD2F-FE78-4D89-9C36-71CC5CA66D68}" type="presParOf" srcId="{92E19A78-ED39-4E04-AD5D-4C2D3A5B332F}" destId="{735AEF8E-570E-4B6B-932E-D0B3A1799A69}" srcOrd="1" destOrd="0" presId="urn:microsoft.com/office/officeart/2005/8/layout/hProcess10"/>
    <dgm:cxn modelId="{458DD8B6-5F04-4366-89B4-69643129CF78}" type="presParOf" srcId="{D932B10F-38E2-4A42-8A35-A250D3B1D95F}" destId="{44A81BE5-5D13-48D6-8C0E-043D54010B40}" srcOrd="1" destOrd="0" presId="urn:microsoft.com/office/officeart/2005/8/layout/hProcess10"/>
    <dgm:cxn modelId="{D2A0EA3A-A54B-4025-BF51-793206C59F14}" type="presParOf" srcId="{44A81BE5-5D13-48D6-8C0E-043D54010B40}" destId="{B0B55550-ECD8-4B90-A2E9-BAE54A0880FF}" srcOrd="0" destOrd="0" presId="urn:microsoft.com/office/officeart/2005/8/layout/hProcess10"/>
    <dgm:cxn modelId="{2E09925D-C906-45BA-B58E-6501FD75EF7A}" type="presParOf" srcId="{D932B10F-38E2-4A42-8A35-A250D3B1D95F}" destId="{6C2EBC48-9F70-4562-B6AA-6720D5B5484C}" srcOrd="2" destOrd="0" presId="urn:microsoft.com/office/officeart/2005/8/layout/hProcess10"/>
    <dgm:cxn modelId="{C267419C-F859-4454-A2FA-8812DF871A1F}" type="presParOf" srcId="{6C2EBC48-9F70-4562-B6AA-6720D5B5484C}" destId="{2FC2BF0C-10E5-408D-B7E8-4F3414C48A78}" srcOrd="0" destOrd="0" presId="urn:microsoft.com/office/officeart/2005/8/layout/hProcess10"/>
    <dgm:cxn modelId="{5C23AAC0-AFAB-4DFF-BA48-BAF1895E8B7E}" type="presParOf" srcId="{6C2EBC48-9F70-4562-B6AA-6720D5B5484C}" destId="{DD7DC425-0D4E-4DC7-B013-6CE059CFFF79}" srcOrd="1" destOrd="0" presId="urn:microsoft.com/office/officeart/2005/8/layout/hProcess10"/>
    <dgm:cxn modelId="{70B18D7C-BBF3-4090-A530-42D791922EE0}" type="presParOf" srcId="{D932B10F-38E2-4A42-8A35-A250D3B1D95F}" destId="{2900FBE1-DE9A-40A6-ADA1-9F4335D6190B}" srcOrd="3" destOrd="0" presId="urn:microsoft.com/office/officeart/2005/8/layout/hProcess10"/>
    <dgm:cxn modelId="{4039B41C-BF89-4C32-89B9-CB1F4DA84956}" type="presParOf" srcId="{2900FBE1-DE9A-40A6-ADA1-9F4335D6190B}" destId="{B49CD80C-8E42-47A7-99D3-09D8ADAD4B27}" srcOrd="0" destOrd="0" presId="urn:microsoft.com/office/officeart/2005/8/layout/hProcess10"/>
    <dgm:cxn modelId="{9BA6D8F2-0A8E-42D0-9278-E42B75E58B83}" type="presParOf" srcId="{D932B10F-38E2-4A42-8A35-A250D3B1D95F}" destId="{22391896-E877-4FA2-BBAD-B9A0763A3401}" srcOrd="4" destOrd="0" presId="urn:microsoft.com/office/officeart/2005/8/layout/hProcess10"/>
    <dgm:cxn modelId="{607348C8-09F6-4D1C-A567-DD94DFB74A91}" type="presParOf" srcId="{22391896-E877-4FA2-BBAD-B9A0763A3401}" destId="{7D9C5F83-1E04-4D0A-BAE3-E764401869E6}" srcOrd="0" destOrd="0" presId="urn:microsoft.com/office/officeart/2005/8/layout/hProcess10"/>
    <dgm:cxn modelId="{4AAC4483-5512-4A0B-BA1F-8B1EB966AB7A}" type="presParOf" srcId="{22391896-E877-4FA2-BBAD-B9A0763A3401}" destId="{73BB30E2-C3DB-45EF-8591-5ABB44220105}" srcOrd="1" destOrd="0" presId="urn:microsoft.com/office/officeart/2005/8/layout/hProcess10"/>
    <dgm:cxn modelId="{9DA3818D-5113-487E-9964-26DDF7AEF227}" type="presParOf" srcId="{D932B10F-38E2-4A42-8A35-A250D3B1D95F}" destId="{DCB9580A-455F-42E7-8277-1E95614921AE}" srcOrd="5" destOrd="0" presId="urn:microsoft.com/office/officeart/2005/8/layout/hProcess10"/>
    <dgm:cxn modelId="{A6414F7F-CAE6-4245-9020-F8BE3E3F35FB}" type="presParOf" srcId="{DCB9580A-455F-42E7-8277-1E95614921AE}" destId="{8D3676A2-43C1-4B21-B344-834E34FA0DF4}" srcOrd="0" destOrd="0" presId="urn:microsoft.com/office/officeart/2005/8/layout/hProcess10"/>
    <dgm:cxn modelId="{4BBD9D25-0D81-481B-92F4-BA71D954FE56}" type="presParOf" srcId="{D932B10F-38E2-4A42-8A35-A250D3B1D95F}" destId="{E02F8F22-8CFD-4102-BBB0-01E374350DD7}" srcOrd="6" destOrd="0" presId="urn:microsoft.com/office/officeart/2005/8/layout/hProcess10"/>
    <dgm:cxn modelId="{C2B7D354-9D2B-44B3-805E-A2A55E6F446F}" type="presParOf" srcId="{E02F8F22-8CFD-4102-BBB0-01E374350DD7}" destId="{EC1A4EE5-73A5-4871-973E-78B0C7EEF2FF}" srcOrd="0" destOrd="0" presId="urn:microsoft.com/office/officeart/2005/8/layout/hProcess10"/>
    <dgm:cxn modelId="{351C215C-0114-44D1-8C3D-C7C541BA6357}" type="presParOf" srcId="{E02F8F22-8CFD-4102-BBB0-01E374350DD7}" destId="{63A6DA7B-8413-411C-B0DA-26645313011B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889B21-E9E2-47FE-A6D1-FDE64308CFD0}" type="doc">
      <dgm:prSet loTypeId="urn:microsoft.com/office/officeart/2005/8/layout/hProcess10" loCatId="process" qsTypeId="urn:microsoft.com/office/officeart/2005/8/quickstyle/simple1" qsCatId="simple" csTypeId="urn:microsoft.com/office/officeart/2005/8/colors/accent1_2" csCatId="accent1" phldr="1"/>
      <dgm:spPr/>
    </dgm:pt>
    <dgm:pt modelId="{A437BCFD-8CB5-49D3-84FC-624000BEA19B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результатам анализа случаев оказания медицинской помощи застрахованным лицам </a:t>
          </a:r>
          <a:br>
            <a: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(от 18 до 60 лет/старше 60 лет) с ростом случаев на 10% и более</a:t>
          </a:r>
          <a:endParaRPr lang="ru-RU" sz="1200" b="1" dirty="0">
            <a:solidFill>
              <a:schemeClr val="tx1"/>
            </a:solidFill>
          </a:endParaRPr>
        </a:p>
      </dgm:t>
    </dgm:pt>
    <dgm:pt modelId="{29C22DC4-70BE-460C-A6F8-38F764991856}" type="parTrans" cxnId="{130B03CF-53EB-4861-A254-FA696F548B0E}">
      <dgm:prSet/>
      <dgm:spPr/>
      <dgm:t>
        <a:bodyPr/>
        <a:lstStyle/>
        <a:p>
          <a:endParaRPr lang="ru-RU"/>
        </a:p>
      </dgm:t>
    </dgm:pt>
    <dgm:pt modelId="{51E5E25C-314E-4C99-8DE7-22AA98403EF8}" type="sibTrans" cxnId="{130B03CF-53EB-4861-A254-FA696F548B0E}">
      <dgm:prSet/>
      <dgm:spPr/>
      <dgm:t>
        <a:bodyPr/>
        <a:lstStyle/>
        <a:p>
          <a:endParaRPr lang="ru-RU"/>
        </a:p>
      </dgm:t>
    </dgm:pt>
    <dgm:pt modelId="{5BB539EA-AB2E-46EA-BD56-4597D7C2D48D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Проведено СМО ЭКМП по </a:t>
          </a:r>
          <a:r>
            <a:rPr lang="ru-RU" sz="1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958</a:t>
          </a:r>
          <a:r>
            <a: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случаям лечения</a:t>
          </a:r>
          <a:endParaRPr lang="ru-RU" sz="12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1798A3-C885-47F6-B578-5E715A81A336}" type="parTrans" cxnId="{C8F10E7C-2E4E-4D6D-B535-E0AD339EE543}">
      <dgm:prSet/>
      <dgm:spPr/>
      <dgm:t>
        <a:bodyPr/>
        <a:lstStyle/>
        <a:p>
          <a:endParaRPr lang="ru-RU"/>
        </a:p>
      </dgm:t>
    </dgm:pt>
    <dgm:pt modelId="{867140B4-D7B7-4B2A-B702-DBA297A78783}" type="sibTrans" cxnId="{C8F10E7C-2E4E-4D6D-B535-E0AD339EE543}">
      <dgm:prSet/>
      <dgm:spPr/>
      <dgm:t>
        <a:bodyPr/>
        <a:lstStyle/>
        <a:p>
          <a:endParaRPr lang="ru-RU"/>
        </a:p>
      </dgm:t>
    </dgm:pt>
    <dgm:pt modelId="{FC5001CC-70B0-4529-8A2A-C0994B6E8176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10 нозологическим группам: </a:t>
          </a:r>
        </a:p>
        <a:p>
          <a:r>
            <a:rPr lang="ru-RU" sz="1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Онкология, Болезни системы кровообращения, Болезни органов дыхания, Сахарный диабет </a:t>
          </a:r>
          <a:r>
            <a:rPr lang="en-US" sz="1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 </a:t>
          </a:r>
          <a:r>
            <a:rPr lang="ru-RU" sz="1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типа, Предиабет, Сахарный диабет </a:t>
          </a:r>
          <a:r>
            <a:rPr lang="en-US" sz="1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II </a:t>
          </a:r>
          <a:r>
            <a:rPr lang="ru-RU" sz="1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типа, Гепатит С, Гепатит В, </a:t>
          </a:r>
          <a:r>
            <a:rPr lang="en-US" sz="1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Covid-19</a:t>
          </a:r>
          <a:endParaRPr lang="ru-RU" sz="10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FC905E-1951-4027-AA1A-C6A3BAC05756}" type="parTrans" cxnId="{C4A52B92-30A8-417B-B9C8-1DDED2EDD21B}">
      <dgm:prSet/>
      <dgm:spPr/>
      <dgm:t>
        <a:bodyPr/>
        <a:lstStyle/>
        <a:p>
          <a:endParaRPr lang="ru-RU"/>
        </a:p>
      </dgm:t>
    </dgm:pt>
    <dgm:pt modelId="{DA9C6389-AB6F-43A9-BFB0-948FDC78091C}" type="sibTrans" cxnId="{C4A52B92-30A8-417B-B9C8-1DDED2EDD21B}">
      <dgm:prSet/>
      <dgm:spPr/>
      <dgm:t>
        <a:bodyPr/>
        <a:lstStyle/>
        <a:p>
          <a:endParaRPr lang="ru-RU"/>
        </a:p>
      </dgm:t>
    </dgm:pt>
    <dgm:pt modelId="{1BE667F0-3BC3-4776-8012-E30871059A84}">
      <dgm:prSet custT="1"/>
      <dgm:spPr/>
      <dgm:t>
        <a:bodyPr/>
        <a:lstStyle/>
        <a:p>
          <a:r>
            <a: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направлено в СМО 8 поручений на проведение ЭКМП в </a:t>
          </a:r>
          <a:r>
            <a:rPr lang="ru-RU" sz="1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24</a:t>
          </a:r>
          <a:r>
            <a: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медицинских организациях</a:t>
          </a:r>
          <a:endParaRPr lang="ru-RU" sz="1200" b="1" dirty="0">
            <a:solidFill>
              <a:schemeClr val="tx1"/>
            </a:solidFill>
          </a:endParaRPr>
        </a:p>
      </dgm:t>
    </dgm:pt>
    <dgm:pt modelId="{5B4B19EC-9367-4183-8695-60B1874CFDF7}" type="parTrans" cxnId="{36E6E097-732F-4A8D-9C35-41F622DF8075}">
      <dgm:prSet/>
      <dgm:spPr/>
      <dgm:t>
        <a:bodyPr/>
        <a:lstStyle/>
        <a:p>
          <a:endParaRPr lang="ru-RU"/>
        </a:p>
      </dgm:t>
    </dgm:pt>
    <dgm:pt modelId="{B5F5D2AC-DEE4-40A2-9D20-013081D9B67B}" type="sibTrans" cxnId="{36E6E097-732F-4A8D-9C35-41F622DF8075}">
      <dgm:prSet/>
      <dgm:spPr/>
      <dgm:t>
        <a:bodyPr/>
        <a:lstStyle/>
        <a:p>
          <a:endParaRPr lang="ru-RU"/>
        </a:p>
      </dgm:t>
    </dgm:pt>
    <dgm:pt modelId="{C985BB7E-40DB-4BC7-8D60-72EFD5450418}" type="pres">
      <dgm:prSet presAssocID="{B1889B21-E9E2-47FE-A6D1-FDE64308CFD0}" presName="Name0" presStyleCnt="0">
        <dgm:presLayoutVars>
          <dgm:dir/>
          <dgm:resizeHandles val="exact"/>
        </dgm:presLayoutVars>
      </dgm:prSet>
      <dgm:spPr/>
    </dgm:pt>
    <dgm:pt modelId="{51A3B39F-5EF8-41E5-AE58-5A09FFED1830}" type="pres">
      <dgm:prSet presAssocID="{A437BCFD-8CB5-49D3-84FC-624000BEA19B}" presName="composite" presStyleCnt="0"/>
      <dgm:spPr/>
    </dgm:pt>
    <dgm:pt modelId="{39B856C3-565D-4ED8-BE6A-F8EEC25CEE2F}" type="pres">
      <dgm:prSet presAssocID="{A437BCFD-8CB5-49D3-84FC-624000BEA19B}" presName="imagSh" presStyleLbl="bgImgPlace1" presStyleIdx="0" presStyleCnt="4"/>
      <dgm:spPr/>
    </dgm:pt>
    <dgm:pt modelId="{D8222824-58DB-4FDB-BAC8-8C780337B95F}" type="pres">
      <dgm:prSet presAssocID="{A437BCFD-8CB5-49D3-84FC-624000BEA19B}" presName="tx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02F04F-5E0C-4D9D-AE54-7A9C38921BF3}" type="pres">
      <dgm:prSet presAssocID="{51E5E25C-314E-4C99-8DE7-22AA98403EF8}" presName="sibTrans" presStyleLbl="sibTrans2D1" presStyleIdx="0" presStyleCnt="3"/>
      <dgm:spPr/>
      <dgm:t>
        <a:bodyPr/>
        <a:lstStyle/>
        <a:p>
          <a:endParaRPr lang="ru-RU"/>
        </a:p>
      </dgm:t>
    </dgm:pt>
    <dgm:pt modelId="{9E6B884F-CBF2-4899-9791-4CEC0AC740E9}" type="pres">
      <dgm:prSet presAssocID="{51E5E25C-314E-4C99-8DE7-22AA98403EF8}" presName="connTx" presStyleLbl="sibTrans2D1" presStyleIdx="0" presStyleCnt="3"/>
      <dgm:spPr/>
      <dgm:t>
        <a:bodyPr/>
        <a:lstStyle/>
        <a:p>
          <a:endParaRPr lang="ru-RU"/>
        </a:p>
      </dgm:t>
    </dgm:pt>
    <dgm:pt modelId="{19CE96F0-E54B-4C09-83A2-B6E8C27D4F97}" type="pres">
      <dgm:prSet presAssocID="{1BE667F0-3BC3-4776-8012-E30871059A84}" presName="composite" presStyleCnt="0"/>
      <dgm:spPr/>
    </dgm:pt>
    <dgm:pt modelId="{806249ED-5E24-4B31-B5C4-774C6CBED795}" type="pres">
      <dgm:prSet presAssocID="{1BE667F0-3BC3-4776-8012-E30871059A84}" presName="imagSh" presStyleLbl="bgImgPlace1" presStyleIdx="1" presStyleCnt="4"/>
      <dgm:spPr/>
    </dgm:pt>
    <dgm:pt modelId="{556DFC49-1E35-4716-81EE-50F45FEE35DE}" type="pres">
      <dgm:prSet presAssocID="{1BE667F0-3BC3-4776-8012-E30871059A84}" presName="tx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884C50-14B6-47E6-B6A9-AC006816DD0C}" type="pres">
      <dgm:prSet presAssocID="{B5F5D2AC-DEE4-40A2-9D20-013081D9B67B}" presName="sibTrans" presStyleLbl="sibTrans2D1" presStyleIdx="1" presStyleCnt="3"/>
      <dgm:spPr/>
      <dgm:t>
        <a:bodyPr/>
        <a:lstStyle/>
        <a:p>
          <a:endParaRPr lang="ru-RU"/>
        </a:p>
      </dgm:t>
    </dgm:pt>
    <dgm:pt modelId="{55F67F7C-4506-4ADE-9BF6-F55D1476BDF3}" type="pres">
      <dgm:prSet presAssocID="{B5F5D2AC-DEE4-40A2-9D20-013081D9B67B}" presName="connTx" presStyleLbl="sibTrans2D1" presStyleIdx="1" presStyleCnt="3"/>
      <dgm:spPr/>
      <dgm:t>
        <a:bodyPr/>
        <a:lstStyle/>
        <a:p>
          <a:endParaRPr lang="ru-RU"/>
        </a:p>
      </dgm:t>
    </dgm:pt>
    <dgm:pt modelId="{AA524019-7164-4F09-A486-D52CA1B01531}" type="pres">
      <dgm:prSet presAssocID="{5BB539EA-AB2E-46EA-BD56-4597D7C2D48D}" presName="composite" presStyleCnt="0"/>
      <dgm:spPr/>
    </dgm:pt>
    <dgm:pt modelId="{F7E6F0D1-DC9C-4839-8845-5E57D8F97122}" type="pres">
      <dgm:prSet presAssocID="{5BB539EA-AB2E-46EA-BD56-4597D7C2D48D}" presName="imagSh" presStyleLbl="bgImgPlace1" presStyleIdx="2" presStyleCnt="4"/>
      <dgm:spPr/>
    </dgm:pt>
    <dgm:pt modelId="{10172B6F-E693-4F21-8502-26604E9EFDD6}" type="pres">
      <dgm:prSet presAssocID="{5BB539EA-AB2E-46EA-BD56-4597D7C2D48D}" presName="tx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CC212F-3799-420C-9A42-24DA4501BA82}" type="pres">
      <dgm:prSet presAssocID="{867140B4-D7B7-4B2A-B702-DBA297A78783}" presName="sibTrans" presStyleLbl="sibTrans2D1" presStyleIdx="2" presStyleCnt="3"/>
      <dgm:spPr/>
      <dgm:t>
        <a:bodyPr/>
        <a:lstStyle/>
        <a:p>
          <a:endParaRPr lang="ru-RU"/>
        </a:p>
      </dgm:t>
    </dgm:pt>
    <dgm:pt modelId="{E7BC6C8F-424B-48F0-8DD8-1D9C51D07614}" type="pres">
      <dgm:prSet presAssocID="{867140B4-D7B7-4B2A-B702-DBA297A78783}" presName="connTx" presStyleLbl="sibTrans2D1" presStyleIdx="2" presStyleCnt="3"/>
      <dgm:spPr/>
      <dgm:t>
        <a:bodyPr/>
        <a:lstStyle/>
        <a:p>
          <a:endParaRPr lang="ru-RU"/>
        </a:p>
      </dgm:t>
    </dgm:pt>
    <dgm:pt modelId="{8B464E96-F2CC-4A04-9BA1-7748272EB25E}" type="pres">
      <dgm:prSet presAssocID="{FC5001CC-70B0-4529-8A2A-C0994B6E8176}" presName="composite" presStyleCnt="0"/>
      <dgm:spPr/>
    </dgm:pt>
    <dgm:pt modelId="{0A2FF160-D349-4C41-9D11-6935BF1A30B1}" type="pres">
      <dgm:prSet presAssocID="{FC5001CC-70B0-4529-8A2A-C0994B6E8176}" presName="imagSh" presStyleLbl="bgImgPlace1" presStyleIdx="3" presStyleCnt="4"/>
      <dgm:spPr/>
    </dgm:pt>
    <dgm:pt modelId="{C87540B4-96CE-4E87-A389-3DCC61440C88}" type="pres">
      <dgm:prSet presAssocID="{FC5001CC-70B0-4529-8A2A-C0994B6E8176}" presName="tx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5089A4-F125-4316-95C9-E578BF95F49A}" type="presOf" srcId="{51E5E25C-314E-4C99-8DE7-22AA98403EF8}" destId="{5402F04F-5E0C-4D9D-AE54-7A9C38921BF3}" srcOrd="0" destOrd="0" presId="urn:microsoft.com/office/officeart/2005/8/layout/hProcess10"/>
    <dgm:cxn modelId="{887832C4-EF8D-47E4-8CA6-C9D8EDF44188}" type="presOf" srcId="{FC5001CC-70B0-4529-8A2A-C0994B6E8176}" destId="{C87540B4-96CE-4E87-A389-3DCC61440C88}" srcOrd="0" destOrd="0" presId="urn:microsoft.com/office/officeart/2005/8/layout/hProcess10"/>
    <dgm:cxn modelId="{130B03CF-53EB-4861-A254-FA696F548B0E}" srcId="{B1889B21-E9E2-47FE-A6D1-FDE64308CFD0}" destId="{A437BCFD-8CB5-49D3-84FC-624000BEA19B}" srcOrd="0" destOrd="0" parTransId="{29C22DC4-70BE-460C-A6F8-38F764991856}" sibTransId="{51E5E25C-314E-4C99-8DE7-22AA98403EF8}"/>
    <dgm:cxn modelId="{ABE530D4-6E53-4BD3-9DD6-8EA025E60007}" type="presOf" srcId="{51E5E25C-314E-4C99-8DE7-22AA98403EF8}" destId="{9E6B884F-CBF2-4899-9791-4CEC0AC740E9}" srcOrd="1" destOrd="0" presId="urn:microsoft.com/office/officeart/2005/8/layout/hProcess10"/>
    <dgm:cxn modelId="{C4A52B92-30A8-417B-B9C8-1DDED2EDD21B}" srcId="{B1889B21-E9E2-47FE-A6D1-FDE64308CFD0}" destId="{FC5001CC-70B0-4529-8A2A-C0994B6E8176}" srcOrd="3" destOrd="0" parTransId="{2CFC905E-1951-4027-AA1A-C6A3BAC05756}" sibTransId="{DA9C6389-AB6F-43A9-BFB0-948FDC78091C}"/>
    <dgm:cxn modelId="{CCBD64B9-9E8C-4E37-B18F-EDDD568C615D}" type="presOf" srcId="{B5F5D2AC-DEE4-40A2-9D20-013081D9B67B}" destId="{55F67F7C-4506-4ADE-9BF6-F55D1476BDF3}" srcOrd="1" destOrd="0" presId="urn:microsoft.com/office/officeart/2005/8/layout/hProcess10"/>
    <dgm:cxn modelId="{DCC22C0C-2E66-4194-9A11-A08B05A0A2BF}" type="presOf" srcId="{5BB539EA-AB2E-46EA-BD56-4597D7C2D48D}" destId="{10172B6F-E693-4F21-8502-26604E9EFDD6}" srcOrd="0" destOrd="0" presId="urn:microsoft.com/office/officeart/2005/8/layout/hProcess10"/>
    <dgm:cxn modelId="{36E6E097-732F-4A8D-9C35-41F622DF8075}" srcId="{B1889B21-E9E2-47FE-A6D1-FDE64308CFD0}" destId="{1BE667F0-3BC3-4776-8012-E30871059A84}" srcOrd="1" destOrd="0" parTransId="{5B4B19EC-9367-4183-8695-60B1874CFDF7}" sibTransId="{B5F5D2AC-DEE4-40A2-9D20-013081D9B67B}"/>
    <dgm:cxn modelId="{C8F10E7C-2E4E-4D6D-B535-E0AD339EE543}" srcId="{B1889B21-E9E2-47FE-A6D1-FDE64308CFD0}" destId="{5BB539EA-AB2E-46EA-BD56-4597D7C2D48D}" srcOrd="2" destOrd="0" parTransId="{501798A3-C885-47F6-B578-5E715A81A336}" sibTransId="{867140B4-D7B7-4B2A-B702-DBA297A78783}"/>
    <dgm:cxn modelId="{5F37EFB4-7A78-4161-BA62-92166566A289}" type="presOf" srcId="{867140B4-D7B7-4B2A-B702-DBA297A78783}" destId="{E7BC6C8F-424B-48F0-8DD8-1D9C51D07614}" srcOrd="1" destOrd="0" presId="urn:microsoft.com/office/officeart/2005/8/layout/hProcess10"/>
    <dgm:cxn modelId="{AA294318-F2C4-45C9-881B-76A729C43BAE}" type="presOf" srcId="{A437BCFD-8CB5-49D3-84FC-624000BEA19B}" destId="{D8222824-58DB-4FDB-BAC8-8C780337B95F}" srcOrd="0" destOrd="0" presId="urn:microsoft.com/office/officeart/2005/8/layout/hProcess10"/>
    <dgm:cxn modelId="{C4CAE9B3-6BF2-4E05-9D35-E751817F6579}" type="presOf" srcId="{B5F5D2AC-DEE4-40A2-9D20-013081D9B67B}" destId="{D4884C50-14B6-47E6-B6A9-AC006816DD0C}" srcOrd="0" destOrd="0" presId="urn:microsoft.com/office/officeart/2005/8/layout/hProcess10"/>
    <dgm:cxn modelId="{5F18EBE0-1166-401C-90F4-6A7767DA7C33}" type="presOf" srcId="{1BE667F0-3BC3-4776-8012-E30871059A84}" destId="{556DFC49-1E35-4716-81EE-50F45FEE35DE}" srcOrd="0" destOrd="0" presId="urn:microsoft.com/office/officeart/2005/8/layout/hProcess10"/>
    <dgm:cxn modelId="{894F39C7-05E4-4F51-9351-9238C488BC3A}" type="presOf" srcId="{B1889B21-E9E2-47FE-A6D1-FDE64308CFD0}" destId="{C985BB7E-40DB-4BC7-8D60-72EFD5450418}" srcOrd="0" destOrd="0" presId="urn:microsoft.com/office/officeart/2005/8/layout/hProcess10"/>
    <dgm:cxn modelId="{747EFC97-ADEB-47C7-A0BD-484A01671DD2}" type="presOf" srcId="{867140B4-D7B7-4B2A-B702-DBA297A78783}" destId="{95CC212F-3799-420C-9A42-24DA4501BA82}" srcOrd="0" destOrd="0" presId="urn:microsoft.com/office/officeart/2005/8/layout/hProcess10"/>
    <dgm:cxn modelId="{DF6DAB2F-CC53-41A2-B5BC-E994479DB991}" type="presParOf" srcId="{C985BB7E-40DB-4BC7-8D60-72EFD5450418}" destId="{51A3B39F-5EF8-41E5-AE58-5A09FFED1830}" srcOrd="0" destOrd="0" presId="urn:microsoft.com/office/officeart/2005/8/layout/hProcess10"/>
    <dgm:cxn modelId="{2F530956-433E-4236-A942-01B0BFC51AF6}" type="presParOf" srcId="{51A3B39F-5EF8-41E5-AE58-5A09FFED1830}" destId="{39B856C3-565D-4ED8-BE6A-F8EEC25CEE2F}" srcOrd="0" destOrd="0" presId="urn:microsoft.com/office/officeart/2005/8/layout/hProcess10"/>
    <dgm:cxn modelId="{CC36859E-C140-47CF-B176-5C7F0D4505E9}" type="presParOf" srcId="{51A3B39F-5EF8-41E5-AE58-5A09FFED1830}" destId="{D8222824-58DB-4FDB-BAC8-8C780337B95F}" srcOrd="1" destOrd="0" presId="urn:microsoft.com/office/officeart/2005/8/layout/hProcess10"/>
    <dgm:cxn modelId="{8C2BA682-A8C7-4E10-9746-6737E216F52D}" type="presParOf" srcId="{C985BB7E-40DB-4BC7-8D60-72EFD5450418}" destId="{5402F04F-5E0C-4D9D-AE54-7A9C38921BF3}" srcOrd="1" destOrd="0" presId="urn:microsoft.com/office/officeart/2005/8/layout/hProcess10"/>
    <dgm:cxn modelId="{C6CE631B-EB21-407D-A48D-629CEA35CF49}" type="presParOf" srcId="{5402F04F-5E0C-4D9D-AE54-7A9C38921BF3}" destId="{9E6B884F-CBF2-4899-9791-4CEC0AC740E9}" srcOrd="0" destOrd="0" presId="urn:microsoft.com/office/officeart/2005/8/layout/hProcess10"/>
    <dgm:cxn modelId="{804EB37F-410F-44E7-AF9A-4CF924A24C51}" type="presParOf" srcId="{C985BB7E-40DB-4BC7-8D60-72EFD5450418}" destId="{19CE96F0-E54B-4C09-83A2-B6E8C27D4F97}" srcOrd="2" destOrd="0" presId="urn:microsoft.com/office/officeart/2005/8/layout/hProcess10"/>
    <dgm:cxn modelId="{A08D8EB8-D270-4C3D-845A-1633CEE81EE1}" type="presParOf" srcId="{19CE96F0-E54B-4C09-83A2-B6E8C27D4F97}" destId="{806249ED-5E24-4B31-B5C4-774C6CBED795}" srcOrd="0" destOrd="0" presId="urn:microsoft.com/office/officeart/2005/8/layout/hProcess10"/>
    <dgm:cxn modelId="{84E6472F-CE19-4DF4-AF71-ED0B38B17CB6}" type="presParOf" srcId="{19CE96F0-E54B-4C09-83A2-B6E8C27D4F97}" destId="{556DFC49-1E35-4716-81EE-50F45FEE35DE}" srcOrd="1" destOrd="0" presId="urn:microsoft.com/office/officeart/2005/8/layout/hProcess10"/>
    <dgm:cxn modelId="{01661930-B70C-491A-BD86-9EA71BD71C37}" type="presParOf" srcId="{C985BB7E-40DB-4BC7-8D60-72EFD5450418}" destId="{D4884C50-14B6-47E6-B6A9-AC006816DD0C}" srcOrd="3" destOrd="0" presId="urn:microsoft.com/office/officeart/2005/8/layout/hProcess10"/>
    <dgm:cxn modelId="{19D82D11-A089-4DA3-AC17-C919ADCA183F}" type="presParOf" srcId="{D4884C50-14B6-47E6-B6A9-AC006816DD0C}" destId="{55F67F7C-4506-4ADE-9BF6-F55D1476BDF3}" srcOrd="0" destOrd="0" presId="urn:microsoft.com/office/officeart/2005/8/layout/hProcess10"/>
    <dgm:cxn modelId="{678B7BBE-FC0C-43F0-A749-0E8AA3895ACE}" type="presParOf" srcId="{C985BB7E-40DB-4BC7-8D60-72EFD5450418}" destId="{AA524019-7164-4F09-A486-D52CA1B01531}" srcOrd="4" destOrd="0" presId="urn:microsoft.com/office/officeart/2005/8/layout/hProcess10"/>
    <dgm:cxn modelId="{F32A523E-DE1A-4E62-B137-F0A43D989E30}" type="presParOf" srcId="{AA524019-7164-4F09-A486-D52CA1B01531}" destId="{F7E6F0D1-DC9C-4839-8845-5E57D8F97122}" srcOrd="0" destOrd="0" presId="urn:microsoft.com/office/officeart/2005/8/layout/hProcess10"/>
    <dgm:cxn modelId="{0F31F2B9-597A-4D46-AB1C-E01E48DE3E49}" type="presParOf" srcId="{AA524019-7164-4F09-A486-D52CA1B01531}" destId="{10172B6F-E693-4F21-8502-26604E9EFDD6}" srcOrd="1" destOrd="0" presId="urn:microsoft.com/office/officeart/2005/8/layout/hProcess10"/>
    <dgm:cxn modelId="{02CDC0E3-D045-4D2A-A18A-F30FEA818EF2}" type="presParOf" srcId="{C985BB7E-40DB-4BC7-8D60-72EFD5450418}" destId="{95CC212F-3799-420C-9A42-24DA4501BA82}" srcOrd="5" destOrd="0" presId="urn:microsoft.com/office/officeart/2005/8/layout/hProcess10"/>
    <dgm:cxn modelId="{34A26711-6138-45F5-86D4-8BC66E498DAD}" type="presParOf" srcId="{95CC212F-3799-420C-9A42-24DA4501BA82}" destId="{E7BC6C8F-424B-48F0-8DD8-1D9C51D07614}" srcOrd="0" destOrd="0" presId="urn:microsoft.com/office/officeart/2005/8/layout/hProcess10"/>
    <dgm:cxn modelId="{3D535E3A-4214-45E9-BDCB-EA29C2681F0B}" type="presParOf" srcId="{C985BB7E-40DB-4BC7-8D60-72EFD5450418}" destId="{8B464E96-F2CC-4A04-9BA1-7748272EB25E}" srcOrd="6" destOrd="0" presId="urn:microsoft.com/office/officeart/2005/8/layout/hProcess10"/>
    <dgm:cxn modelId="{65493798-29A8-4158-B777-B0FB6D79B8A0}" type="presParOf" srcId="{8B464E96-F2CC-4A04-9BA1-7748272EB25E}" destId="{0A2FF160-D349-4C41-9D11-6935BF1A30B1}" srcOrd="0" destOrd="0" presId="urn:microsoft.com/office/officeart/2005/8/layout/hProcess10"/>
    <dgm:cxn modelId="{318BB1E2-58D7-40A7-AC43-00E4DBEBB875}" type="presParOf" srcId="{8B464E96-F2CC-4A04-9BA1-7748272EB25E}" destId="{C87540B4-96CE-4E87-A389-3DCC61440C88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349413-418D-4523-938D-0526D577C40E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A7BCF17-E81A-47DF-9DB3-215B06B40644}">
      <dgm:prSet phldrT="[Текст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u-RU" sz="9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3.2.1 (Невыполнение, несвоевременное или ненадлежащее выполнение необходимых пациенту диагностических и (или) лечебных мероприятий</a:t>
          </a:r>
          <a:r>
            <a:rPr lang="en-US" sz="9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…..</a:t>
          </a:r>
          <a:r>
            <a:rPr lang="ru-RU" sz="9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 повлиявшее на состояние здоровья застрахованного лица</a:t>
          </a:r>
          <a:r>
            <a:rPr lang="en-US" sz="9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…..</a:t>
          </a:r>
          <a:r>
            <a:rPr lang="ru-RU" sz="9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)- </a:t>
          </a:r>
          <a:endParaRPr lang="ru-RU" sz="900" b="1" dirty="0">
            <a:solidFill>
              <a:prstClr val="black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652B10-DD26-4EB2-9863-702AB81D320C}" type="parTrans" cxnId="{A45899A8-DE05-4090-B7B8-E65ACAFE29C3}">
      <dgm:prSet/>
      <dgm:spPr/>
      <dgm:t>
        <a:bodyPr/>
        <a:lstStyle/>
        <a:p>
          <a:endParaRPr lang="ru-RU"/>
        </a:p>
      </dgm:t>
    </dgm:pt>
    <dgm:pt modelId="{353ADE85-7F7C-4B20-B50A-B487D3F4F257}" type="sibTrans" cxnId="{A45899A8-DE05-4090-B7B8-E65ACAFE29C3}">
      <dgm:prSet/>
      <dgm:spPr/>
      <dgm:t>
        <a:bodyPr/>
        <a:lstStyle/>
        <a:p>
          <a:endParaRPr lang="ru-RU"/>
        </a:p>
      </dgm:t>
    </dgm:pt>
    <dgm:pt modelId="{BB0E3B2B-F505-41B2-9260-B565AB244C95}">
      <dgm:prSet phldrT="[Текст]" custT="1"/>
      <dgm:spPr/>
      <dgm:t>
        <a:bodyPr/>
        <a:lstStyle/>
        <a:p>
          <a:r>
            <a:rPr lang="ru-RU" sz="14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89%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ECA840-FB79-4766-912E-BC667440C4AD}" type="parTrans" cxnId="{F0F4CFE5-36C4-4A25-8AD8-4A8B83299101}">
      <dgm:prSet/>
      <dgm:spPr/>
      <dgm:t>
        <a:bodyPr/>
        <a:lstStyle/>
        <a:p>
          <a:endParaRPr lang="ru-RU"/>
        </a:p>
      </dgm:t>
    </dgm:pt>
    <dgm:pt modelId="{ADDA4098-D6C8-4EF0-9A74-D23CA7991155}" type="sibTrans" cxnId="{F0F4CFE5-36C4-4A25-8AD8-4A8B83299101}">
      <dgm:prSet/>
      <dgm:spPr/>
      <dgm:t>
        <a:bodyPr/>
        <a:lstStyle/>
        <a:p>
          <a:endParaRPr lang="ru-RU"/>
        </a:p>
      </dgm:t>
    </dgm:pt>
    <dgm:pt modelId="{D605E43C-996E-47E3-BDDE-C7BA4FF65D37}">
      <dgm:prSet phldrT="[Текст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u-RU" sz="9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3.11 Установление неверного диагноза, связанное с невыполнением, несвоевременным или ненадлежащим выполнением необходимых пациенту диагностических и (или) лечебных мероприятий, не повлиявшее на состояние здоровья застрахованного лица</a:t>
          </a:r>
          <a:endParaRPr lang="ru-RU" sz="9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A93388-0C40-4448-B1DC-A886F825143B}" type="parTrans" cxnId="{08DAD104-B825-479D-96FF-B443D6095734}">
      <dgm:prSet/>
      <dgm:spPr/>
      <dgm:t>
        <a:bodyPr/>
        <a:lstStyle/>
        <a:p>
          <a:endParaRPr lang="ru-RU"/>
        </a:p>
      </dgm:t>
    </dgm:pt>
    <dgm:pt modelId="{D01E154B-FA77-4959-88D2-DBB009FC5402}" type="sibTrans" cxnId="{08DAD104-B825-479D-96FF-B443D6095734}">
      <dgm:prSet/>
      <dgm:spPr/>
      <dgm:t>
        <a:bodyPr/>
        <a:lstStyle/>
        <a:p>
          <a:endParaRPr lang="ru-RU"/>
        </a:p>
      </dgm:t>
    </dgm:pt>
    <dgm:pt modelId="{E9971157-52E6-4407-A91A-EFC63DF101BD}">
      <dgm:prSet phldrT="[Текст]" custT="1"/>
      <dgm:spPr/>
      <dgm:t>
        <a:bodyPr/>
        <a:lstStyle/>
        <a:p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15%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662CE2-2D2E-4F7F-BE9D-D5CD92609E4D}" type="parTrans" cxnId="{C13DCD99-DF98-4285-927E-D98220EB60CD}">
      <dgm:prSet/>
      <dgm:spPr/>
      <dgm:t>
        <a:bodyPr/>
        <a:lstStyle/>
        <a:p>
          <a:endParaRPr lang="ru-RU"/>
        </a:p>
      </dgm:t>
    </dgm:pt>
    <dgm:pt modelId="{7C315D49-38F4-42AE-9E1B-21C76A2E097C}" type="sibTrans" cxnId="{C13DCD99-DF98-4285-927E-D98220EB60CD}">
      <dgm:prSet/>
      <dgm:spPr/>
      <dgm:t>
        <a:bodyPr/>
        <a:lstStyle/>
        <a:p>
          <a:endParaRPr lang="ru-RU"/>
        </a:p>
      </dgm:t>
    </dgm:pt>
    <dgm:pt modelId="{7AB094A1-B280-4C16-AE7C-A9C0B39B7BEC}">
      <dgm:prSet phldrT="[Текст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u-RU" sz="9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2.13 Отсутствие в документации (несоблюдение требований к оформлению) информированного добровольного согласия застрахованного лица на медицинское вмешательство или отказа застрахованного лица от медицинского вмешательства в установленных законодательством Российской Федерации случаях</a:t>
          </a:r>
          <a:endParaRPr lang="ru-RU" sz="9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0FB25E-C8D9-4027-B1E7-A074DBE74F58}" type="parTrans" cxnId="{140F4A7C-E491-49DA-84A9-55C6227B72B3}">
      <dgm:prSet/>
      <dgm:spPr/>
      <dgm:t>
        <a:bodyPr/>
        <a:lstStyle/>
        <a:p>
          <a:endParaRPr lang="ru-RU"/>
        </a:p>
      </dgm:t>
    </dgm:pt>
    <dgm:pt modelId="{94D0599C-123F-4098-9C79-6553951AD130}" type="sibTrans" cxnId="{140F4A7C-E491-49DA-84A9-55C6227B72B3}">
      <dgm:prSet/>
      <dgm:spPr/>
      <dgm:t>
        <a:bodyPr/>
        <a:lstStyle/>
        <a:p>
          <a:endParaRPr lang="ru-RU"/>
        </a:p>
      </dgm:t>
    </dgm:pt>
    <dgm:pt modelId="{A6D64507-BF75-4654-A6F1-074C42258673}">
      <dgm:prSet phldrT="[Текст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u-RU" sz="9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2.14 Наличие признаков искажения сведений, представленных в медицинской документации (дописки, исправления, "вклейки", полное переоформление с искажением сведений о проведенных диагностических и лечебных мероприятий, клинической картине заболевания;)</a:t>
          </a:r>
          <a:endParaRPr lang="ru-RU" sz="9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BDA476-22A8-4509-94BE-B34631F40A18}" type="parTrans" cxnId="{CF71F12C-060F-4C77-944F-E3039C1493DA}">
      <dgm:prSet/>
      <dgm:spPr/>
      <dgm:t>
        <a:bodyPr/>
        <a:lstStyle/>
        <a:p>
          <a:endParaRPr lang="ru-RU"/>
        </a:p>
      </dgm:t>
    </dgm:pt>
    <dgm:pt modelId="{89F98E4C-CD75-4474-9A17-AF21BBD03FC9}" type="sibTrans" cxnId="{CF71F12C-060F-4C77-944F-E3039C1493DA}">
      <dgm:prSet/>
      <dgm:spPr/>
      <dgm:t>
        <a:bodyPr/>
        <a:lstStyle/>
        <a:p>
          <a:endParaRPr lang="ru-RU"/>
        </a:p>
      </dgm:t>
    </dgm:pt>
    <dgm:pt modelId="{3901CF85-4DD7-400B-8AA0-F279B2C793F8}">
      <dgm:prSet phldrT="[Текст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u-RU" sz="9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2.16.2 включение в счет на оплату медицинской помощи при отсутствии в медицинской документации сведений, подтверждающих факт оказания медицинской помощи застрахованному лицу</a:t>
          </a:r>
          <a:endParaRPr lang="ru-RU" sz="9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2F39C4-D87D-45F2-B18B-DE34E402A918}" type="parTrans" cxnId="{0F87F8C0-0D92-43BA-A506-C13CC4173E49}">
      <dgm:prSet/>
      <dgm:spPr/>
      <dgm:t>
        <a:bodyPr/>
        <a:lstStyle/>
        <a:p>
          <a:endParaRPr lang="ru-RU"/>
        </a:p>
      </dgm:t>
    </dgm:pt>
    <dgm:pt modelId="{FC87696F-71C0-4F28-99E6-0605049C9191}" type="sibTrans" cxnId="{0F87F8C0-0D92-43BA-A506-C13CC4173E49}">
      <dgm:prSet/>
      <dgm:spPr/>
      <dgm:t>
        <a:bodyPr/>
        <a:lstStyle/>
        <a:p>
          <a:endParaRPr lang="ru-RU"/>
        </a:p>
      </dgm:t>
    </dgm:pt>
    <dgm:pt modelId="{ABE1FD28-7104-49CA-ACDE-5603DB627267}">
      <dgm:prSet phldrT="[Текст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u-RU" sz="9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2.16.3 некорректное (неполное) отражение в реестре счета сведений медицинской документации</a:t>
          </a:r>
          <a:endParaRPr lang="ru-RU" sz="9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13BE11-7843-4345-A06C-0AC9012530F4}" type="parTrans" cxnId="{D1551750-DABC-4EFF-BA62-1B6517F1C413}">
      <dgm:prSet/>
      <dgm:spPr/>
      <dgm:t>
        <a:bodyPr/>
        <a:lstStyle/>
        <a:p>
          <a:endParaRPr lang="ru-RU"/>
        </a:p>
      </dgm:t>
    </dgm:pt>
    <dgm:pt modelId="{23489191-60AA-43FF-8138-21398200CB36}" type="sibTrans" cxnId="{D1551750-DABC-4EFF-BA62-1B6517F1C413}">
      <dgm:prSet/>
      <dgm:spPr/>
      <dgm:t>
        <a:bodyPr/>
        <a:lstStyle/>
        <a:p>
          <a:endParaRPr lang="ru-RU"/>
        </a:p>
      </dgm:t>
    </dgm:pt>
    <dgm:pt modelId="{9DE970CE-B798-4ACA-A88C-829412F4FD95}">
      <dgm:prSet phldrT="[Текст]" custT="1"/>
      <dgm:spPr/>
      <dgm:t>
        <a:bodyPr/>
        <a:lstStyle/>
        <a:p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2 %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FA88C8-C0EB-4545-BA76-7D940162EBBF}" type="parTrans" cxnId="{E638E308-273C-4905-8503-4B6DD1B1222C}">
      <dgm:prSet/>
      <dgm:spPr/>
      <dgm:t>
        <a:bodyPr/>
        <a:lstStyle/>
        <a:p>
          <a:endParaRPr lang="ru-RU"/>
        </a:p>
      </dgm:t>
    </dgm:pt>
    <dgm:pt modelId="{8A55C062-6517-40E1-9D14-C14A0EF8D90F}" type="sibTrans" cxnId="{E638E308-273C-4905-8503-4B6DD1B1222C}">
      <dgm:prSet/>
      <dgm:spPr/>
      <dgm:t>
        <a:bodyPr/>
        <a:lstStyle/>
        <a:p>
          <a:endParaRPr lang="ru-RU"/>
        </a:p>
      </dgm:t>
    </dgm:pt>
    <dgm:pt modelId="{7A594FF4-BF7C-4F7A-AEEC-DC0AFFA13C28}">
      <dgm:prSet phldrT="[Текст]" custT="1"/>
      <dgm:spPr/>
      <dgm:t>
        <a:bodyPr/>
        <a:lstStyle/>
        <a:p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2%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BEE2CD-E429-4755-AC9D-7A111C203FFE}" type="parTrans" cxnId="{7F96506F-F84F-41F3-BB47-C9063776BB21}">
      <dgm:prSet/>
      <dgm:spPr/>
      <dgm:t>
        <a:bodyPr/>
        <a:lstStyle/>
        <a:p>
          <a:endParaRPr lang="ru-RU"/>
        </a:p>
      </dgm:t>
    </dgm:pt>
    <dgm:pt modelId="{D22ECACB-D405-449C-91DE-ED56CAA44FE5}" type="sibTrans" cxnId="{7F96506F-F84F-41F3-BB47-C9063776BB21}">
      <dgm:prSet/>
      <dgm:spPr/>
      <dgm:t>
        <a:bodyPr/>
        <a:lstStyle/>
        <a:p>
          <a:endParaRPr lang="ru-RU"/>
        </a:p>
      </dgm:t>
    </dgm:pt>
    <dgm:pt modelId="{89FE05D5-8CB9-4858-A41B-B434B35FDCAA}">
      <dgm:prSet phldrT="[Текст]" custT="1"/>
      <dgm:spPr/>
      <dgm:t>
        <a:bodyPr/>
        <a:lstStyle/>
        <a:p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2 %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A351FC-DF09-4E25-B43F-F283ADFB2BA1}" type="parTrans" cxnId="{569D7CC3-656B-4449-94AB-854D27D7667C}">
      <dgm:prSet/>
      <dgm:spPr/>
      <dgm:t>
        <a:bodyPr/>
        <a:lstStyle/>
        <a:p>
          <a:endParaRPr lang="ru-RU"/>
        </a:p>
      </dgm:t>
    </dgm:pt>
    <dgm:pt modelId="{47D51A3D-19EF-43B3-AE60-E6F85BF9CCD6}" type="sibTrans" cxnId="{569D7CC3-656B-4449-94AB-854D27D7667C}">
      <dgm:prSet/>
      <dgm:spPr/>
      <dgm:t>
        <a:bodyPr/>
        <a:lstStyle/>
        <a:p>
          <a:endParaRPr lang="ru-RU"/>
        </a:p>
      </dgm:t>
    </dgm:pt>
    <dgm:pt modelId="{34357763-2E6F-464E-A93F-6621D2D2327C}">
      <dgm:prSet phldrT="[Текст]" custT="1"/>
      <dgm:spPr/>
      <dgm:t>
        <a:bodyPr/>
        <a:lstStyle/>
        <a:p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2 %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2089E8-E96F-4BB6-AE00-3220891256D5}" type="sibTrans" cxnId="{4D907EE3-182D-4D43-84A1-F13655083130}">
      <dgm:prSet/>
      <dgm:spPr/>
      <dgm:t>
        <a:bodyPr/>
        <a:lstStyle/>
        <a:p>
          <a:endParaRPr lang="ru-RU"/>
        </a:p>
      </dgm:t>
    </dgm:pt>
    <dgm:pt modelId="{7C7E7C99-C848-40B0-9C15-B5394AA169F4}" type="parTrans" cxnId="{4D907EE3-182D-4D43-84A1-F13655083130}">
      <dgm:prSet/>
      <dgm:spPr/>
      <dgm:t>
        <a:bodyPr/>
        <a:lstStyle/>
        <a:p>
          <a:endParaRPr lang="ru-RU"/>
        </a:p>
      </dgm:t>
    </dgm:pt>
    <dgm:pt modelId="{4E2875BA-7879-45D5-A529-3776F6582E8B}">
      <dgm:prSet phldrT="[Текст]" custT="1"/>
      <dgm:spPr/>
      <dgm:t>
        <a:bodyPr/>
        <a:lstStyle/>
        <a:p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50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636BFB0-723F-4E56-9930-3A2BCF288F1D}" type="parTrans" cxnId="{25B989EE-7F6D-4857-9AC9-0051128C9EA8}">
      <dgm:prSet/>
      <dgm:spPr/>
      <dgm:t>
        <a:bodyPr/>
        <a:lstStyle/>
        <a:p>
          <a:endParaRPr lang="ru-RU"/>
        </a:p>
      </dgm:t>
    </dgm:pt>
    <dgm:pt modelId="{48004510-45E3-44BD-B497-71C9E07CA3D6}" type="sibTrans" cxnId="{25B989EE-7F6D-4857-9AC9-0051128C9EA8}">
      <dgm:prSet/>
      <dgm:spPr/>
      <dgm:t>
        <a:bodyPr/>
        <a:lstStyle/>
        <a:p>
          <a:endParaRPr lang="ru-RU"/>
        </a:p>
      </dgm:t>
    </dgm:pt>
    <dgm:pt modelId="{9E9163BA-D365-4BC9-B9C4-6CA5C42BFB90}">
      <dgm:prSet phldrT="[Текст]" custT="1"/>
      <dgm:spPr/>
      <dgm:t>
        <a:bodyPr/>
        <a:lstStyle/>
        <a:p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4,2%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578180-F4CA-4CAC-8F8F-545F61AF183D}" type="parTrans" cxnId="{99B76317-B58B-4008-B2A8-35ABCAA458C0}">
      <dgm:prSet/>
      <dgm:spPr/>
      <dgm:t>
        <a:bodyPr/>
        <a:lstStyle/>
        <a:p>
          <a:endParaRPr lang="ru-RU"/>
        </a:p>
      </dgm:t>
    </dgm:pt>
    <dgm:pt modelId="{816ED891-3607-4AB2-98A6-7A5267664022}" type="sibTrans" cxnId="{99B76317-B58B-4008-B2A8-35ABCAA458C0}">
      <dgm:prSet/>
      <dgm:spPr/>
      <dgm:t>
        <a:bodyPr/>
        <a:lstStyle/>
        <a:p>
          <a:endParaRPr lang="ru-RU"/>
        </a:p>
      </dgm:t>
    </dgm:pt>
    <dgm:pt modelId="{FB3CCECD-4E1C-476F-8223-7CAE07480FD5}">
      <dgm:prSet phldrT="[Текст]" custT="1"/>
      <dgm:spPr/>
      <dgm:t>
        <a:bodyPr/>
        <a:lstStyle/>
        <a:p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0,8%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8637CA-A6BF-4270-83F7-B8A659CBC19B}" type="parTrans" cxnId="{A5EAE533-A8CA-430A-B212-AC3BF7C859D5}">
      <dgm:prSet/>
      <dgm:spPr/>
      <dgm:t>
        <a:bodyPr/>
        <a:lstStyle/>
        <a:p>
          <a:endParaRPr lang="ru-RU"/>
        </a:p>
      </dgm:t>
    </dgm:pt>
    <dgm:pt modelId="{8FA76CBA-0C35-4946-A35F-7FB5FE1C0D79}" type="sibTrans" cxnId="{A5EAE533-A8CA-430A-B212-AC3BF7C859D5}">
      <dgm:prSet/>
      <dgm:spPr/>
      <dgm:t>
        <a:bodyPr/>
        <a:lstStyle/>
        <a:p>
          <a:endParaRPr lang="ru-RU"/>
        </a:p>
      </dgm:t>
    </dgm:pt>
    <dgm:pt modelId="{AA880A74-6581-40A3-8305-4BAA6B099942}">
      <dgm:prSet phldrT="[Текст]" custT="1"/>
      <dgm:spPr/>
      <dgm:t>
        <a:bodyPr/>
        <a:lstStyle/>
        <a:p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3 %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9388AB-9F47-4EA4-B91C-DD615799AC0A}" type="parTrans" cxnId="{6A5BD18C-1DCD-4D08-9945-8E767BC0FD4D}">
      <dgm:prSet/>
      <dgm:spPr/>
      <dgm:t>
        <a:bodyPr/>
        <a:lstStyle/>
        <a:p>
          <a:endParaRPr lang="ru-RU"/>
        </a:p>
      </dgm:t>
    </dgm:pt>
    <dgm:pt modelId="{8E1A7953-95BB-4E01-989E-07F2C64EDD48}" type="sibTrans" cxnId="{6A5BD18C-1DCD-4D08-9945-8E767BC0FD4D}">
      <dgm:prSet/>
      <dgm:spPr/>
      <dgm:t>
        <a:bodyPr/>
        <a:lstStyle/>
        <a:p>
          <a:endParaRPr lang="ru-RU"/>
        </a:p>
      </dgm:t>
    </dgm:pt>
    <dgm:pt modelId="{6322AE48-8878-47AF-976C-72053F578BFA}">
      <dgm:prSet phldrT="[Текст]" custT="1"/>
      <dgm:spPr/>
      <dgm:t>
        <a:bodyPr/>
        <a:lstStyle/>
        <a:p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308C5A-C8BE-4E08-AF62-3EB662EE6E7D}" type="parTrans" cxnId="{7388C1FD-30C0-4E9A-BDCA-99E7E917A3A3}">
      <dgm:prSet/>
      <dgm:spPr/>
      <dgm:t>
        <a:bodyPr/>
        <a:lstStyle/>
        <a:p>
          <a:endParaRPr lang="ru-RU"/>
        </a:p>
      </dgm:t>
    </dgm:pt>
    <dgm:pt modelId="{5FA35DAA-0D4B-41FD-A4EC-5814CCD07774}" type="sibTrans" cxnId="{7388C1FD-30C0-4E9A-BDCA-99E7E917A3A3}">
      <dgm:prSet/>
      <dgm:spPr/>
      <dgm:t>
        <a:bodyPr/>
        <a:lstStyle/>
        <a:p>
          <a:endParaRPr lang="ru-RU"/>
        </a:p>
      </dgm:t>
    </dgm:pt>
    <dgm:pt modelId="{4547FAE7-3086-4C18-8B48-1AF132EC73E2}">
      <dgm:prSet phldrT="[Текст]" custT="1"/>
      <dgm:spPr/>
      <dgm:t>
        <a:bodyPr/>
        <a:lstStyle/>
        <a:p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3,4%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985B2E-0149-42BB-B07F-1E05D4145B98}" type="parTrans" cxnId="{5D9BF39B-7827-4FD3-8321-195F09ABD8EB}">
      <dgm:prSet/>
      <dgm:spPr/>
      <dgm:t>
        <a:bodyPr/>
        <a:lstStyle/>
        <a:p>
          <a:endParaRPr lang="ru-RU"/>
        </a:p>
      </dgm:t>
    </dgm:pt>
    <dgm:pt modelId="{D6AA0751-7BA9-4F03-9139-365DD19160C8}" type="sibTrans" cxnId="{5D9BF39B-7827-4FD3-8321-195F09ABD8EB}">
      <dgm:prSet/>
      <dgm:spPr/>
      <dgm:t>
        <a:bodyPr/>
        <a:lstStyle/>
        <a:p>
          <a:endParaRPr lang="ru-RU"/>
        </a:p>
      </dgm:t>
    </dgm:pt>
    <dgm:pt modelId="{8CBD48AD-71CA-456F-94B9-1BDF27AFEB08}" type="pres">
      <dgm:prSet presAssocID="{B8349413-418D-4523-938D-0526D577C40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F8F117C-5A96-4C9D-A847-4A69AA3D382B}" type="pres">
      <dgm:prSet presAssocID="{CA7BCF17-E81A-47DF-9DB3-215B06B40644}" presName="vertFlow" presStyleCnt="0"/>
      <dgm:spPr/>
    </dgm:pt>
    <dgm:pt modelId="{5990E6E5-A396-49BF-9604-AE1008C7E87C}" type="pres">
      <dgm:prSet presAssocID="{CA7BCF17-E81A-47DF-9DB3-215B06B40644}" presName="header" presStyleLbl="node1" presStyleIdx="0" presStyleCnt="6" custScaleY="461721"/>
      <dgm:spPr/>
      <dgm:t>
        <a:bodyPr/>
        <a:lstStyle/>
        <a:p>
          <a:endParaRPr lang="ru-RU"/>
        </a:p>
      </dgm:t>
    </dgm:pt>
    <dgm:pt modelId="{04462F8B-612A-45DE-A842-966D40CD81EC}" type="pres">
      <dgm:prSet presAssocID="{98ECA840-FB79-4766-912E-BC667440C4AD}" presName="parTrans" presStyleLbl="sibTrans2D1" presStyleIdx="0" presStyleCnt="12"/>
      <dgm:spPr/>
      <dgm:t>
        <a:bodyPr/>
        <a:lstStyle/>
        <a:p>
          <a:endParaRPr lang="ru-RU"/>
        </a:p>
      </dgm:t>
    </dgm:pt>
    <dgm:pt modelId="{FB69A504-A31D-4F94-B281-A54F94053FBB}" type="pres">
      <dgm:prSet presAssocID="{BB0E3B2B-F505-41B2-9260-B565AB244C95}" presName="child" presStyleLbl="alignAccFollowNode1" presStyleIdx="0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3403C8-918F-4677-929B-2A3CF52DF964}" type="pres">
      <dgm:prSet presAssocID="{ADDA4098-D6C8-4EF0-9A74-D23CA7991155}" presName="sibTrans" presStyleLbl="sibTrans2D1" presStyleIdx="1" presStyleCnt="12"/>
      <dgm:spPr/>
      <dgm:t>
        <a:bodyPr/>
        <a:lstStyle/>
        <a:p>
          <a:endParaRPr lang="ru-RU"/>
        </a:p>
      </dgm:t>
    </dgm:pt>
    <dgm:pt modelId="{C9F5F191-D656-4363-918E-3054E61C3A8F}" type="pres">
      <dgm:prSet presAssocID="{4E2875BA-7879-45D5-A529-3776F6582E8B}" presName="child" presStyleLbl="alignAccFollowNode1" presStyleIdx="1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2453D4-70B6-4450-AE2E-717443C60BFB}" type="pres">
      <dgm:prSet presAssocID="{CA7BCF17-E81A-47DF-9DB3-215B06B40644}" presName="hSp" presStyleCnt="0"/>
      <dgm:spPr/>
    </dgm:pt>
    <dgm:pt modelId="{D93174D9-8816-4A96-BF7D-749F570F3338}" type="pres">
      <dgm:prSet presAssocID="{D605E43C-996E-47E3-BDDE-C7BA4FF65D37}" presName="vertFlow" presStyleCnt="0"/>
      <dgm:spPr/>
    </dgm:pt>
    <dgm:pt modelId="{E322EA25-A621-46FD-9F0A-B213161615A4}" type="pres">
      <dgm:prSet presAssocID="{D605E43C-996E-47E3-BDDE-C7BA4FF65D37}" presName="header" presStyleLbl="node1" presStyleIdx="1" presStyleCnt="6" custScaleX="105552" custScaleY="456897"/>
      <dgm:spPr/>
      <dgm:t>
        <a:bodyPr/>
        <a:lstStyle/>
        <a:p>
          <a:endParaRPr lang="ru-RU"/>
        </a:p>
      </dgm:t>
    </dgm:pt>
    <dgm:pt modelId="{3C2811C1-4480-4FE9-B297-636385755B83}" type="pres">
      <dgm:prSet presAssocID="{30662CE2-2D2E-4F7F-BE9D-D5CD92609E4D}" presName="parTrans" presStyleLbl="sibTrans2D1" presStyleIdx="2" presStyleCnt="12"/>
      <dgm:spPr/>
      <dgm:t>
        <a:bodyPr/>
        <a:lstStyle/>
        <a:p>
          <a:endParaRPr lang="ru-RU"/>
        </a:p>
      </dgm:t>
    </dgm:pt>
    <dgm:pt modelId="{C6FEC451-9E96-4856-A9E8-648AF2E877FA}" type="pres">
      <dgm:prSet presAssocID="{E9971157-52E6-4407-A91A-EFC63DF101BD}" presName="child" presStyleLbl="alignAccFollowNode1" presStyleIdx="2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E58F46-1A12-4FFA-8D74-A5B74E1E76DE}" type="pres">
      <dgm:prSet presAssocID="{7C315D49-38F4-42AE-9E1B-21C76A2E097C}" presName="sibTrans" presStyleLbl="sibTrans2D1" presStyleIdx="3" presStyleCnt="12"/>
      <dgm:spPr/>
      <dgm:t>
        <a:bodyPr/>
        <a:lstStyle/>
        <a:p>
          <a:endParaRPr lang="ru-RU"/>
        </a:p>
      </dgm:t>
    </dgm:pt>
    <dgm:pt modelId="{569E044D-D731-45D0-8545-82699A61A20E}" type="pres">
      <dgm:prSet presAssocID="{9E9163BA-D365-4BC9-B9C4-6CA5C42BFB90}" presName="child" presStyleLbl="alignAccFollowNode1" presStyleIdx="3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16D6EB-CD27-4532-980A-31DBC9D8E19E}" type="pres">
      <dgm:prSet presAssocID="{D605E43C-996E-47E3-BDDE-C7BA4FF65D37}" presName="hSp" presStyleCnt="0"/>
      <dgm:spPr/>
    </dgm:pt>
    <dgm:pt modelId="{879EDD0A-0DB3-4593-9F6D-2286FB6E5DEE}" type="pres">
      <dgm:prSet presAssocID="{7AB094A1-B280-4C16-AE7C-A9C0B39B7BEC}" presName="vertFlow" presStyleCnt="0"/>
      <dgm:spPr/>
    </dgm:pt>
    <dgm:pt modelId="{4AA8314C-F5DD-4300-AB5E-80B0ED3C6AE9}" type="pres">
      <dgm:prSet presAssocID="{7AB094A1-B280-4C16-AE7C-A9C0B39B7BEC}" presName="header" presStyleLbl="node1" presStyleIdx="2" presStyleCnt="6" custScaleY="466741"/>
      <dgm:spPr/>
      <dgm:t>
        <a:bodyPr/>
        <a:lstStyle/>
        <a:p>
          <a:endParaRPr lang="ru-RU"/>
        </a:p>
      </dgm:t>
    </dgm:pt>
    <dgm:pt modelId="{3D4798E7-E99E-4DD7-8E00-CC7122C3BCCF}" type="pres">
      <dgm:prSet presAssocID="{67BEE2CD-E429-4755-AC9D-7A111C203FFE}" presName="parTrans" presStyleLbl="sibTrans2D1" presStyleIdx="4" presStyleCnt="12"/>
      <dgm:spPr/>
      <dgm:t>
        <a:bodyPr/>
        <a:lstStyle/>
        <a:p>
          <a:endParaRPr lang="ru-RU"/>
        </a:p>
      </dgm:t>
    </dgm:pt>
    <dgm:pt modelId="{9F0B354E-575A-48E9-8AF3-51E864332BA0}" type="pres">
      <dgm:prSet presAssocID="{7A594FF4-BF7C-4F7A-AEEC-DC0AFFA13C28}" presName="child" presStyleLbl="alignAccFollowNode1" presStyleIdx="4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250834-E714-4EB2-B80F-E4A1B4F311B3}" type="pres">
      <dgm:prSet presAssocID="{D22ECACB-D405-449C-91DE-ED56CAA44FE5}" presName="sibTrans" presStyleLbl="sibTrans2D1" presStyleIdx="5" presStyleCnt="12"/>
      <dgm:spPr/>
      <dgm:t>
        <a:bodyPr/>
        <a:lstStyle/>
        <a:p>
          <a:endParaRPr lang="ru-RU"/>
        </a:p>
      </dgm:t>
    </dgm:pt>
    <dgm:pt modelId="{636DA694-E356-42F5-BEC8-BF0EC46695E0}" type="pres">
      <dgm:prSet presAssocID="{FB3CCECD-4E1C-476F-8223-7CAE07480FD5}" presName="child" presStyleLbl="alignAccFollowNode1" presStyleIdx="5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D43BD4-EE6C-430E-952E-18BE278278C3}" type="pres">
      <dgm:prSet presAssocID="{7AB094A1-B280-4C16-AE7C-A9C0B39B7BEC}" presName="hSp" presStyleCnt="0"/>
      <dgm:spPr/>
    </dgm:pt>
    <dgm:pt modelId="{76D651B4-289D-4101-ACB7-5A105A106896}" type="pres">
      <dgm:prSet presAssocID="{A6D64507-BF75-4654-A6F1-074C42258673}" presName="vertFlow" presStyleCnt="0"/>
      <dgm:spPr/>
    </dgm:pt>
    <dgm:pt modelId="{0C65F0BD-C083-408C-9B91-CC469644994C}" type="pres">
      <dgm:prSet presAssocID="{A6D64507-BF75-4654-A6F1-074C42258673}" presName="header" presStyleLbl="node1" presStyleIdx="3" presStyleCnt="6" custScaleY="470334"/>
      <dgm:spPr/>
      <dgm:t>
        <a:bodyPr/>
        <a:lstStyle/>
        <a:p>
          <a:endParaRPr lang="ru-RU"/>
        </a:p>
      </dgm:t>
    </dgm:pt>
    <dgm:pt modelId="{93A56EF4-BA01-444D-9A98-CBCABDCC1359}" type="pres">
      <dgm:prSet presAssocID="{7C7E7C99-C848-40B0-9C15-B5394AA169F4}" presName="parTrans" presStyleLbl="sibTrans2D1" presStyleIdx="6" presStyleCnt="12"/>
      <dgm:spPr/>
      <dgm:t>
        <a:bodyPr/>
        <a:lstStyle/>
        <a:p>
          <a:endParaRPr lang="ru-RU"/>
        </a:p>
      </dgm:t>
    </dgm:pt>
    <dgm:pt modelId="{3B571F55-8969-456D-8AD5-FD8649F97843}" type="pres">
      <dgm:prSet presAssocID="{34357763-2E6F-464E-A93F-6621D2D2327C}" presName="child" presStyleLbl="alignAccFollowNode1" presStyleIdx="6" presStyleCnt="12" custLinFactNeighborX="-157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4BE1BD-379B-4E14-85A9-6D4D9DB4A64F}" type="pres">
      <dgm:prSet presAssocID="{7B2089E8-E96F-4BB6-AE00-3220891256D5}" presName="sibTrans" presStyleLbl="sibTrans2D1" presStyleIdx="7" presStyleCnt="12"/>
      <dgm:spPr/>
      <dgm:t>
        <a:bodyPr/>
        <a:lstStyle/>
        <a:p>
          <a:endParaRPr lang="ru-RU"/>
        </a:p>
      </dgm:t>
    </dgm:pt>
    <dgm:pt modelId="{6DB28785-0003-4793-978F-E2AD1646F9C1}" type="pres">
      <dgm:prSet presAssocID="{AA880A74-6581-40A3-8305-4BAA6B099942}" presName="child" presStyleLbl="alignAccFollowNode1" presStyleIdx="7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FE8E22-148D-4460-914A-F34EF8229E96}" type="pres">
      <dgm:prSet presAssocID="{A6D64507-BF75-4654-A6F1-074C42258673}" presName="hSp" presStyleCnt="0"/>
      <dgm:spPr/>
    </dgm:pt>
    <dgm:pt modelId="{A121884E-E731-4415-AB9D-DB779E0B371F}" type="pres">
      <dgm:prSet presAssocID="{3901CF85-4DD7-400B-8AA0-F279B2C793F8}" presName="vertFlow" presStyleCnt="0"/>
      <dgm:spPr/>
    </dgm:pt>
    <dgm:pt modelId="{30780D3F-5299-426E-8516-02DCC60EE0EF}" type="pres">
      <dgm:prSet presAssocID="{3901CF85-4DD7-400B-8AA0-F279B2C793F8}" presName="header" presStyleLbl="node1" presStyleIdx="4" presStyleCnt="6" custScaleY="458324"/>
      <dgm:spPr/>
      <dgm:t>
        <a:bodyPr/>
        <a:lstStyle/>
        <a:p>
          <a:endParaRPr lang="ru-RU"/>
        </a:p>
      </dgm:t>
    </dgm:pt>
    <dgm:pt modelId="{11ED35CC-7E7F-411D-BD75-FCE2A222D8A3}" type="pres">
      <dgm:prSet presAssocID="{A1A351FC-DF09-4E25-B43F-F283ADFB2BA1}" presName="parTrans" presStyleLbl="sibTrans2D1" presStyleIdx="8" presStyleCnt="12"/>
      <dgm:spPr/>
      <dgm:t>
        <a:bodyPr/>
        <a:lstStyle/>
        <a:p>
          <a:endParaRPr lang="ru-RU"/>
        </a:p>
      </dgm:t>
    </dgm:pt>
    <dgm:pt modelId="{62C7C494-20B7-479E-82CF-B93E58E452D5}" type="pres">
      <dgm:prSet presAssocID="{89FE05D5-8CB9-4858-A41B-B434B35FDCAA}" presName="child" presStyleLbl="alignAccFollowNode1" presStyleIdx="8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64B18D-8680-4EAA-8382-C3A5518DB776}" type="pres">
      <dgm:prSet presAssocID="{47D51A3D-19EF-43B3-AE60-E6F85BF9CCD6}" presName="sibTrans" presStyleLbl="sibTrans2D1" presStyleIdx="9" presStyleCnt="12"/>
      <dgm:spPr/>
      <dgm:t>
        <a:bodyPr/>
        <a:lstStyle/>
        <a:p>
          <a:endParaRPr lang="ru-RU"/>
        </a:p>
      </dgm:t>
    </dgm:pt>
    <dgm:pt modelId="{AEF660C6-3EFB-4E14-BD48-CCA7D44FEFEA}" type="pres">
      <dgm:prSet presAssocID="{6322AE48-8878-47AF-976C-72053F578BFA}" presName="child" presStyleLbl="alignAccFollowNode1" presStyleIdx="9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E3EE86-7B89-4846-9D85-D9B3481E6173}" type="pres">
      <dgm:prSet presAssocID="{3901CF85-4DD7-400B-8AA0-F279B2C793F8}" presName="hSp" presStyleCnt="0"/>
      <dgm:spPr/>
    </dgm:pt>
    <dgm:pt modelId="{70930C48-BBF7-40B1-8081-C52B24A29676}" type="pres">
      <dgm:prSet presAssocID="{ABE1FD28-7104-49CA-ACDE-5603DB627267}" presName="vertFlow" presStyleCnt="0"/>
      <dgm:spPr/>
    </dgm:pt>
    <dgm:pt modelId="{CCE96112-B237-4599-A2E3-8700A2676F3D}" type="pres">
      <dgm:prSet presAssocID="{ABE1FD28-7104-49CA-ACDE-5603DB627267}" presName="header" presStyleLbl="node1" presStyleIdx="5" presStyleCnt="6" custScaleY="449292"/>
      <dgm:spPr/>
      <dgm:t>
        <a:bodyPr/>
        <a:lstStyle/>
        <a:p>
          <a:endParaRPr lang="ru-RU"/>
        </a:p>
      </dgm:t>
    </dgm:pt>
    <dgm:pt modelId="{035C2901-5A24-4DC0-B69A-98692F922496}" type="pres">
      <dgm:prSet presAssocID="{37FA88C8-C0EB-4545-BA76-7D940162EBBF}" presName="parTrans" presStyleLbl="sibTrans2D1" presStyleIdx="10" presStyleCnt="12"/>
      <dgm:spPr/>
      <dgm:t>
        <a:bodyPr/>
        <a:lstStyle/>
        <a:p>
          <a:endParaRPr lang="ru-RU"/>
        </a:p>
      </dgm:t>
    </dgm:pt>
    <dgm:pt modelId="{ACACC414-9C52-4AC4-BBB2-C6FCA554CDB8}" type="pres">
      <dgm:prSet presAssocID="{9DE970CE-B798-4ACA-A88C-829412F4FD95}" presName="child" presStyleLbl="alignAccFollowNode1" presStyleIdx="10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0D16B3-7577-49BE-8E39-88873E5C2230}" type="pres">
      <dgm:prSet presAssocID="{8A55C062-6517-40E1-9D14-C14A0EF8D90F}" presName="sibTrans" presStyleLbl="sibTrans2D1" presStyleIdx="11" presStyleCnt="12"/>
      <dgm:spPr/>
      <dgm:t>
        <a:bodyPr/>
        <a:lstStyle/>
        <a:p>
          <a:endParaRPr lang="ru-RU"/>
        </a:p>
      </dgm:t>
    </dgm:pt>
    <dgm:pt modelId="{352E458B-C68E-4CE9-95F1-E1C5F741F9B2}" type="pres">
      <dgm:prSet presAssocID="{4547FAE7-3086-4C18-8B48-1AF132EC73E2}" presName="child" presStyleLbl="alignAccFollowNode1" presStyleIdx="11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F96506F-F84F-41F3-BB47-C9063776BB21}" srcId="{7AB094A1-B280-4C16-AE7C-A9C0B39B7BEC}" destId="{7A594FF4-BF7C-4F7A-AEEC-DC0AFFA13C28}" srcOrd="0" destOrd="0" parTransId="{67BEE2CD-E429-4755-AC9D-7A111C203FFE}" sibTransId="{D22ECACB-D405-449C-91DE-ED56CAA44FE5}"/>
    <dgm:cxn modelId="{72449EB1-A80C-4379-899B-E79218CB476E}" type="presOf" srcId="{7C315D49-38F4-42AE-9E1B-21C76A2E097C}" destId="{7FE58F46-1A12-4FFA-8D74-A5B74E1E76DE}" srcOrd="0" destOrd="0" presId="urn:microsoft.com/office/officeart/2005/8/layout/lProcess1"/>
    <dgm:cxn modelId="{2D930AA0-927E-4489-B6CF-230B88D3E5D1}" type="presOf" srcId="{7C7E7C99-C848-40B0-9C15-B5394AA169F4}" destId="{93A56EF4-BA01-444D-9A98-CBCABDCC1359}" srcOrd="0" destOrd="0" presId="urn:microsoft.com/office/officeart/2005/8/layout/lProcess1"/>
    <dgm:cxn modelId="{270F44DF-0A72-4F48-A2BE-497D87E3202E}" type="presOf" srcId="{34357763-2E6F-464E-A93F-6621D2D2327C}" destId="{3B571F55-8969-456D-8AD5-FD8649F97843}" srcOrd="0" destOrd="0" presId="urn:microsoft.com/office/officeart/2005/8/layout/lProcess1"/>
    <dgm:cxn modelId="{E638E308-273C-4905-8503-4B6DD1B1222C}" srcId="{ABE1FD28-7104-49CA-ACDE-5603DB627267}" destId="{9DE970CE-B798-4ACA-A88C-829412F4FD95}" srcOrd="0" destOrd="0" parTransId="{37FA88C8-C0EB-4545-BA76-7D940162EBBF}" sibTransId="{8A55C062-6517-40E1-9D14-C14A0EF8D90F}"/>
    <dgm:cxn modelId="{567CEF9E-6478-4767-89BF-8306A96023B9}" type="presOf" srcId="{7B2089E8-E96F-4BB6-AE00-3220891256D5}" destId="{9A4BE1BD-379B-4E14-85A9-6D4D9DB4A64F}" srcOrd="0" destOrd="0" presId="urn:microsoft.com/office/officeart/2005/8/layout/lProcess1"/>
    <dgm:cxn modelId="{C4F42113-BAFC-4357-A101-A771FB78AF9E}" type="presOf" srcId="{3901CF85-4DD7-400B-8AA0-F279B2C793F8}" destId="{30780D3F-5299-426E-8516-02DCC60EE0EF}" srcOrd="0" destOrd="0" presId="urn:microsoft.com/office/officeart/2005/8/layout/lProcess1"/>
    <dgm:cxn modelId="{DBD6D4E7-8FAB-4227-BE6B-D7F3F51EA686}" type="presOf" srcId="{7A594FF4-BF7C-4F7A-AEEC-DC0AFFA13C28}" destId="{9F0B354E-575A-48E9-8AF3-51E864332BA0}" srcOrd="0" destOrd="0" presId="urn:microsoft.com/office/officeart/2005/8/layout/lProcess1"/>
    <dgm:cxn modelId="{F3DDF739-1026-4E06-8F82-CE0618933D3E}" type="presOf" srcId="{8A55C062-6517-40E1-9D14-C14A0EF8D90F}" destId="{E90D16B3-7577-49BE-8E39-88873E5C2230}" srcOrd="0" destOrd="0" presId="urn:microsoft.com/office/officeart/2005/8/layout/lProcess1"/>
    <dgm:cxn modelId="{6956D7C0-1B1E-4CCC-9DD8-C29E9BB05826}" type="presOf" srcId="{ADDA4098-D6C8-4EF0-9A74-D23CA7991155}" destId="{E03403C8-918F-4677-929B-2A3CF52DF964}" srcOrd="0" destOrd="0" presId="urn:microsoft.com/office/officeart/2005/8/layout/lProcess1"/>
    <dgm:cxn modelId="{064C9B83-AD03-4EC5-AF2A-FD939A38A846}" type="presOf" srcId="{7AB094A1-B280-4C16-AE7C-A9C0B39B7BEC}" destId="{4AA8314C-F5DD-4300-AB5E-80B0ED3C6AE9}" srcOrd="0" destOrd="0" presId="urn:microsoft.com/office/officeart/2005/8/layout/lProcess1"/>
    <dgm:cxn modelId="{4F5B58E2-6048-4DC6-8D12-2BA63C84D4FF}" type="presOf" srcId="{4547FAE7-3086-4C18-8B48-1AF132EC73E2}" destId="{352E458B-C68E-4CE9-95F1-E1C5F741F9B2}" srcOrd="0" destOrd="0" presId="urn:microsoft.com/office/officeart/2005/8/layout/lProcess1"/>
    <dgm:cxn modelId="{17A16A1C-1555-40E0-A863-0DC70BFE4BA0}" type="presOf" srcId="{D605E43C-996E-47E3-BDDE-C7BA4FF65D37}" destId="{E322EA25-A621-46FD-9F0A-B213161615A4}" srcOrd="0" destOrd="0" presId="urn:microsoft.com/office/officeart/2005/8/layout/lProcess1"/>
    <dgm:cxn modelId="{E460A9D9-0AA8-43A0-93B5-64D84B6BB743}" type="presOf" srcId="{47D51A3D-19EF-43B3-AE60-E6F85BF9CCD6}" destId="{3464B18D-8680-4EAA-8382-C3A5518DB776}" srcOrd="0" destOrd="0" presId="urn:microsoft.com/office/officeart/2005/8/layout/lProcess1"/>
    <dgm:cxn modelId="{08DAD104-B825-479D-96FF-B443D6095734}" srcId="{B8349413-418D-4523-938D-0526D577C40E}" destId="{D605E43C-996E-47E3-BDDE-C7BA4FF65D37}" srcOrd="1" destOrd="0" parTransId="{AEA93388-0C40-4448-B1DC-A886F825143B}" sibTransId="{D01E154B-FA77-4959-88D2-DBB009FC5402}"/>
    <dgm:cxn modelId="{D62DBFA4-B308-43EE-B036-090E1D8AFFDE}" type="presOf" srcId="{A1A351FC-DF09-4E25-B43F-F283ADFB2BA1}" destId="{11ED35CC-7E7F-411D-BD75-FCE2A222D8A3}" srcOrd="0" destOrd="0" presId="urn:microsoft.com/office/officeart/2005/8/layout/lProcess1"/>
    <dgm:cxn modelId="{FE345D16-87BA-44C9-B5A2-AE195ED7A8DB}" type="presOf" srcId="{A6D64507-BF75-4654-A6F1-074C42258673}" destId="{0C65F0BD-C083-408C-9B91-CC469644994C}" srcOrd="0" destOrd="0" presId="urn:microsoft.com/office/officeart/2005/8/layout/lProcess1"/>
    <dgm:cxn modelId="{FB290340-3774-4FBC-A992-23B4A3943A99}" type="presOf" srcId="{AA880A74-6581-40A3-8305-4BAA6B099942}" destId="{6DB28785-0003-4793-978F-E2AD1646F9C1}" srcOrd="0" destOrd="0" presId="urn:microsoft.com/office/officeart/2005/8/layout/lProcess1"/>
    <dgm:cxn modelId="{E6137ED0-DE5F-49A8-99BC-AC67D106DC0C}" type="presOf" srcId="{FB3CCECD-4E1C-476F-8223-7CAE07480FD5}" destId="{636DA694-E356-42F5-BEC8-BF0EC46695E0}" srcOrd="0" destOrd="0" presId="urn:microsoft.com/office/officeart/2005/8/layout/lProcess1"/>
    <dgm:cxn modelId="{680B2E02-015C-418F-9629-D4EF7E8D05FA}" type="presOf" srcId="{9E9163BA-D365-4BC9-B9C4-6CA5C42BFB90}" destId="{569E044D-D731-45D0-8545-82699A61A20E}" srcOrd="0" destOrd="0" presId="urn:microsoft.com/office/officeart/2005/8/layout/lProcess1"/>
    <dgm:cxn modelId="{A1DCF42D-D20A-49CF-8904-0894363D8144}" type="presOf" srcId="{6322AE48-8878-47AF-976C-72053F578BFA}" destId="{AEF660C6-3EFB-4E14-BD48-CCA7D44FEFEA}" srcOrd="0" destOrd="0" presId="urn:microsoft.com/office/officeart/2005/8/layout/lProcess1"/>
    <dgm:cxn modelId="{89478EC5-DA64-4017-80A9-DE7D27D98D85}" type="presOf" srcId="{67BEE2CD-E429-4755-AC9D-7A111C203FFE}" destId="{3D4798E7-E99E-4DD7-8E00-CC7122C3BCCF}" srcOrd="0" destOrd="0" presId="urn:microsoft.com/office/officeart/2005/8/layout/lProcess1"/>
    <dgm:cxn modelId="{707D1DF1-A1E2-48F5-AD67-20B0018C8CB3}" type="presOf" srcId="{D22ECACB-D405-449C-91DE-ED56CAA44FE5}" destId="{D7250834-E714-4EB2-B80F-E4A1B4F311B3}" srcOrd="0" destOrd="0" presId="urn:microsoft.com/office/officeart/2005/8/layout/lProcess1"/>
    <dgm:cxn modelId="{F0F4CFE5-36C4-4A25-8AD8-4A8B83299101}" srcId="{CA7BCF17-E81A-47DF-9DB3-215B06B40644}" destId="{BB0E3B2B-F505-41B2-9260-B565AB244C95}" srcOrd="0" destOrd="0" parTransId="{98ECA840-FB79-4766-912E-BC667440C4AD}" sibTransId="{ADDA4098-D6C8-4EF0-9A74-D23CA7991155}"/>
    <dgm:cxn modelId="{3406250C-F8CA-4C54-846B-B0A6A042AE5B}" type="presOf" srcId="{98ECA840-FB79-4766-912E-BC667440C4AD}" destId="{04462F8B-612A-45DE-A842-966D40CD81EC}" srcOrd="0" destOrd="0" presId="urn:microsoft.com/office/officeart/2005/8/layout/lProcess1"/>
    <dgm:cxn modelId="{99B76317-B58B-4008-B2A8-35ABCAA458C0}" srcId="{D605E43C-996E-47E3-BDDE-C7BA4FF65D37}" destId="{9E9163BA-D365-4BC9-B9C4-6CA5C42BFB90}" srcOrd="1" destOrd="0" parTransId="{5C578180-F4CA-4CAC-8F8F-545F61AF183D}" sibTransId="{816ED891-3607-4AB2-98A6-7A5267664022}"/>
    <dgm:cxn modelId="{7388C1FD-30C0-4E9A-BDCA-99E7E917A3A3}" srcId="{3901CF85-4DD7-400B-8AA0-F279B2C793F8}" destId="{6322AE48-8878-47AF-976C-72053F578BFA}" srcOrd="1" destOrd="0" parTransId="{9B308C5A-C8BE-4E08-AF62-3EB662EE6E7D}" sibTransId="{5FA35DAA-0D4B-41FD-A4EC-5814CCD07774}"/>
    <dgm:cxn modelId="{CF71F12C-060F-4C77-944F-E3039C1493DA}" srcId="{B8349413-418D-4523-938D-0526D577C40E}" destId="{A6D64507-BF75-4654-A6F1-074C42258673}" srcOrd="3" destOrd="0" parTransId="{C1BDA476-22A8-4509-94BE-B34631F40A18}" sibTransId="{89F98E4C-CD75-4474-9A17-AF21BBD03FC9}"/>
    <dgm:cxn modelId="{4D907EE3-182D-4D43-84A1-F13655083130}" srcId="{A6D64507-BF75-4654-A6F1-074C42258673}" destId="{34357763-2E6F-464E-A93F-6621D2D2327C}" srcOrd="0" destOrd="0" parTransId="{7C7E7C99-C848-40B0-9C15-B5394AA169F4}" sibTransId="{7B2089E8-E96F-4BB6-AE00-3220891256D5}"/>
    <dgm:cxn modelId="{25F3018D-BA05-4FA6-8605-9E059D3A4BAD}" type="presOf" srcId="{4E2875BA-7879-45D5-A529-3776F6582E8B}" destId="{C9F5F191-D656-4363-918E-3054E61C3A8F}" srcOrd="0" destOrd="0" presId="urn:microsoft.com/office/officeart/2005/8/layout/lProcess1"/>
    <dgm:cxn modelId="{5D9BF39B-7827-4FD3-8321-195F09ABD8EB}" srcId="{ABE1FD28-7104-49CA-ACDE-5603DB627267}" destId="{4547FAE7-3086-4C18-8B48-1AF132EC73E2}" srcOrd="1" destOrd="0" parTransId="{97985B2E-0149-42BB-B07F-1E05D4145B98}" sibTransId="{D6AA0751-7BA9-4F03-9139-365DD19160C8}"/>
    <dgm:cxn modelId="{25B989EE-7F6D-4857-9AC9-0051128C9EA8}" srcId="{CA7BCF17-E81A-47DF-9DB3-215B06B40644}" destId="{4E2875BA-7879-45D5-A529-3776F6582E8B}" srcOrd="1" destOrd="0" parTransId="{6636BFB0-723F-4E56-9930-3A2BCF288F1D}" sibTransId="{48004510-45E3-44BD-B497-71C9E07CA3D6}"/>
    <dgm:cxn modelId="{C13DCD99-DF98-4285-927E-D98220EB60CD}" srcId="{D605E43C-996E-47E3-BDDE-C7BA4FF65D37}" destId="{E9971157-52E6-4407-A91A-EFC63DF101BD}" srcOrd="0" destOrd="0" parTransId="{30662CE2-2D2E-4F7F-BE9D-D5CD92609E4D}" sibTransId="{7C315D49-38F4-42AE-9E1B-21C76A2E097C}"/>
    <dgm:cxn modelId="{156BF551-CD73-44A8-916C-D7523554F522}" type="presOf" srcId="{30662CE2-2D2E-4F7F-BE9D-D5CD92609E4D}" destId="{3C2811C1-4480-4FE9-B297-636385755B83}" srcOrd="0" destOrd="0" presId="urn:microsoft.com/office/officeart/2005/8/layout/lProcess1"/>
    <dgm:cxn modelId="{ADF76922-250C-4DB2-986D-21B7EE6AEB71}" type="presOf" srcId="{BB0E3B2B-F505-41B2-9260-B565AB244C95}" destId="{FB69A504-A31D-4F94-B281-A54F94053FBB}" srcOrd="0" destOrd="0" presId="urn:microsoft.com/office/officeart/2005/8/layout/lProcess1"/>
    <dgm:cxn modelId="{A5EAE533-A8CA-430A-B212-AC3BF7C859D5}" srcId="{7AB094A1-B280-4C16-AE7C-A9C0B39B7BEC}" destId="{FB3CCECD-4E1C-476F-8223-7CAE07480FD5}" srcOrd="1" destOrd="0" parTransId="{5C8637CA-A6BF-4270-83F7-B8A659CBC19B}" sibTransId="{8FA76CBA-0C35-4946-A35F-7FB5FE1C0D79}"/>
    <dgm:cxn modelId="{569D7CC3-656B-4449-94AB-854D27D7667C}" srcId="{3901CF85-4DD7-400B-8AA0-F279B2C793F8}" destId="{89FE05D5-8CB9-4858-A41B-B434B35FDCAA}" srcOrd="0" destOrd="0" parTransId="{A1A351FC-DF09-4E25-B43F-F283ADFB2BA1}" sibTransId="{47D51A3D-19EF-43B3-AE60-E6F85BF9CCD6}"/>
    <dgm:cxn modelId="{0F87F8C0-0D92-43BA-A506-C13CC4173E49}" srcId="{B8349413-418D-4523-938D-0526D577C40E}" destId="{3901CF85-4DD7-400B-8AA0-F279B2C793F8}" srcOrd="4" destOrd="0" parTransId="{EE2F39C4-D87D-45F2-B18B-DE34E402A918}" sibTransId="{FC87696F-71C0-4F28-99E6-0605049C9191}"/>
    <dgm:cxn modelId="{A45899A8-DE05-4090-B7B8-E65ACAFE29C3}" srcId="{B8349413-418D-4523-938D-0526D577C40E}" destId="{CA7BCF17-E81A-47DF-9DB3-215B06B40644}" srcOrd="0" destOrd="0" parTransId="{94652B10-DD26-4EB2-9863-702AB81D320C}" sibTransId="{353ADE85-7F7C-4B20-B50A-B487D3F4F257}"/>
    <dgm:cxn modelId="{ADAAA71D-4BE1-469C-9E40-103494AF430B}" type="presOf" srcId="{37FA88C8-C0EB-4545-BA76-7D940162EBBF}" destId="{035C2901-5A24-4DC0-B69A-98692F922496}" srcOrd="0" destOrd="0" presId="urn:microsoft.com/office/officeart/2005/8/layout/lProcess1"/>
    <dgm:cxn modelId="{D1551750-DABC-4EFF-BA62-1B6517F1C413}" srcId="{B8349413-418D-4523-938D-0526D577C40E}" destId="{ABE1FD28-7104-49CA-ACDE-5603DB627267}" srcOrd="5" destOrd="0" parTransId="{C213BE11-7843-4345-A06C-0AC9012530F4}" sibTransId="{23489191-60AA-43FF-8138-21398200CB36}"/>
    <dgm:cxn modelId="{CA2C9D1E-6688-473D-AFBD-CF1A268FC6D6}" type="presOf" srcId="{ABE1FD28-7104-49CA-ACDE-5603DB627267}" destId="{CCE96112-B237-4599-A2E3-8700A2676F3D}" srcOrd="0" destOrd="0" presId="urn:microsoft.com/office/officeart/2005/8/layout/lProcess1"/>
    <dgm:cxn modelId="{4C0EA521-ED5C-4FE2-828B-DF222F41C04A}" type="presOf" srcId="{E9971157-52E6-4407-A91A-EFC63DF101BD}" destId="{C6FEC451-9E96-4856-A9E8-648AF2E877FA}" srcOrd="0" destOrd="0" presId="urn:microsoft.com/office/officeart/2005/8/layout/lProcess1"/>
    <dgm:cxn modelId="{06ED6014-5B7F-4E01-9F8A-EF36AB6DF5C6}" type="presOf" srcId="{CA7BCF17-E81A-47DF-9DB3-215B06B40644}" destId="{5990E6E5-A396-49BF-9604-AE1008C7E87C}" srcOrd="0" destOrd="0" presId="urn:microsoft.com/office/officeart/2005/8/layout/lProcess1"/>
    <dgm:cxn modelId="{6738E689-E699-4C07-9F74-DF933746696B}" type="presOf" srcId="{89FE05D5-8CB9-4858-A41B-B434B35FDCAA}" destId="{62C7C494-20B7-479E-82CF-B93E58E452D5}" srcOrd="0" destOrd="0" presId="urn:microsoft.com/office/officeart/2005/8/layout/lProcess1"/>
    <dgm:cxn modelId="{6A5BD18C-1DCD-4D08-9945-8E767BC0FD4D}" srcId="{A6D64507-BF75-4654-A6F1-074C42258673}" destId="{AA880A74-6581-40A3-8305-4BAA6B099942}" srcOrd="1" destOrd="0" parTransId="{939388AB-9F47-4EA4-B91C-DD615799AC0A}" sibTransId="{8E1A7953-95BB-4E01-989E-07F2C64EDD48}"/>
    <dgm:cxn modelId="{EB8B6EFB-89F6-4CDE-BF39-CCCD66E90BF6}" type="presOf" srcId="{B8349413-418D-4523-938D-0526D577C40E}" destId="{8CBD48AD-71CA-456F-94B9-1BDF27AFEB08}" srcOrd="0" destOrd="0" presId="urn:microsoft.com/office/officeart/2005/8/layout/lProcess1"/>
    <dgm:cxn modelId="{BF3A061C-2116-480C-B845-A3C86510101B}" type="presOf" srcId="{9DE970CE-B798-4ACA-A88C-829412F4FD95}" destId="{ACACC414-9C52-4AC4-BBB2-C6FCA554CDB8}" srcOrd="0" destOrd="0" presId="urn:microsoft.com/office/officeart/2005/8/layout/lProcess1"/>
    <dgm:cxn modelId="{140F4A7C-E491-49DA-84A9-55C6227B72B3}" srcId="{B8349413-418D-4523-938D-0526D577C40E}" destId="{7AB094A1-B280-4C16-AE7C-A9C0B39B7BEC}" srcOrd="2" destOrd="0" parTransId="{2A0FB25E-C8D9-4027-B1E7-A074DBE74F58}" sibTransId="{94D0599C-123F-4098-9C79-6553951AD130}"/>
    <dgm:cxn modelId="{49148F9B-19D1-479D-8EBA-B4D78A6E358A}" type="presParOf" srcId="{8CBD48AD-71CA-456F-94B9-1BDF27AFEB08}" destId="{8F8F117C-5A96-4C9D-A847-4A69AA3D382B}" srcOrd="0" destOrd="0" presId="urn:microsoft.com/office/officeart/2005/8/layout/lProcess1"/>
    <dgm:cxn modelId="{24055BF8-2CF9-4466-AC29-906DC5E5EB4C}" type="presParOf" srcId="{8F8F117C-5A96-4C9D-A847-4A69AA3D382B}" destId="{5990E6E5-A396-49BF-9604-AE1008C7E87C}" srcOrd="0" destOrd="0" presId="urn:microsoft.com/office/officeart/2005/8/layout/lProcess1"/>
    <dgm:cxn modelId="{F2BAFDC4-00C0-414F-8146-605DFDA3B362}" type="presParOf" srcId="{8F8F117C-5A96-4C9D-A847-4A69AA3D382B}" destId="{04462F8B-612A-45DE-A842-966D40CD81EC}" srcOrd="1" destOrd="0" presId="urn:microsoft.com/office/officeart/2005/8/layout/lProcess1"/>
    <dgm:cxn modelId="{8480F380-63AF-411C-A198-DD6EAABDFFC0}" type="presParOf" srcId="{8F8F117C-5A96-4C9D-A847-4A69AA3D382B}" destId="{FB69A504-A31D-4F94-B281-A54F94053FBB}" srcOrd="2" destOrd="0" presId="urn:microsoft.com/office/officeart/2005/8/layout/lProcess1"/>
    <dgm:cxn modelId="{005A0637-91AB-4DFB-B3E4-B6E2AC3C611D}" type="presParOf" srcId="{8F8F117C-5A96-4C9D-A847-4A69AA3D382B}" destId="{E03403C8-918F-4677-929B-2A3CF52DF964}" srcOrd="3" destOrd="0" presId="urn:microsoft.com/office/officeart/2005/8/layout/lProcess1"/>
    <dgm:cxn modelId="{EC40CF3F-263D-4DD6-863E-B08B06BF98B5}" type="presParOf" srcId="{8F8F117C-5A96-4C9D-A847-4A69AA3D382B}" destId="{C9F5F191-D656-4363-918E-3054E61C3A8F}" srcOrd="4" destOrd="0" presId="urn:microsoft.com/office/officeart/2005/8/layout/lProcess1"/>
    <dgm:cxn modelId="{512C8628-717E-42C6-94E8-518DDE916F00}" type="presParOf" srcId="{8CBD48AD-71CA-456F-94B9-1BDF27AFEB08}" destId="{B62453D4-70B6-4450-AE2E-717443C60BFB}" srcOrd="1" destOrd="0" presId="urn:microsoft.com/office/officeart/2005/8/layout/lProcess1"/>
    <dgm:cxn modelId="{13B056C0-3751-43F4-A132-4B1BCBB519B0}" type="presParOf" srcId="{8CBD48AD-71CA-456F-94B9-1BDF27AFEB08}" destId="{D93174D9-8816-4A96-BF7D-749F570F3338}" srcOrd="2" destOrd="0" presId="urn:microsoft.com/office/officeart/2005/8/layout/lProcess1"/>
    <dgm:cxn modelId="{CE310E8A-AF8C-4C10-A7D6-1834DA280989}" type="presParOf" srcId="{D93174D9-8816-4A96-BF7D-749F570F3338}" destId="{E322EA25-A621-46FD-9F0A-B213161615A4}" srcOrd="0" destOrd="0" presId="urn:microsoft.com/office/officeart/2005/8/layout/lProcess1"/>
    <dgm:cxn modelId="{EEE6D0DF-F219-4B40-999F-184E2E13E3A7}" type="presParOf" srcId="{D93174D9-8816-4A96-BF7D-749F570F3338}" destId="{3C2811C1-4480-4FE9-B297-636385755B83}" srcOrd="1" destOrd="0" presId="urn:microsoft.com/office/officeart/2005/8/layout/lProcess1"/>
    <dgm:cxn modelId="{EC40B2F8-9F95-4A6D-AAD6-86166A05EA6B}" type="presParOf" srcId="{D93174D9-8816-4A96-BF7D-749F570F3338}" destId="{C6FEC451-9E96-4856-A9E8-648AF2E877FA}" srcOrd="2" destOrd="0" presId="urn:microsoft.com/office/officeart/2005/8/layout/lProcess1"/>
    <dgm:cxn modelId="{B245EF22-ABF3-4CDF-B4A7-24CB13FCBADD}" type="presParOf" srcId="{D93174D9-8816-4A96-BF7D-749F570F3338}" destId="{7FE58F46-1A12-4FFA-8D74-A5B74E1E76DE}" srcOrd="3" destOrd="0" presId="urn:microsoft.com/office/officeart/2005/8/layout/lProcess1"/>
    <dgm:cxn modelId="{80031754-BFC2-4F5C-833D-26D572F05FB1}" type="presParOf" srcId="{D93174D9-8816-4A96-BF7D-749F570F3338}" destId="{569E044D-D731-45D0-8545-82699A61A20E}" srcOrd="4" destOrd="0" presId="urn:microsoft.com/office/officeart/2005/8/layout/lProcess1"/>
    <dgm:cxn modelId="{BCA63C21-7B4C-4EED-B682-A7CE3C174108}" type="presParOf" srcId="{8CBD48AD-71CA-456F-94B9-1BDF27AFEB08}" destId="{5B16D6EB-CD27-4532-980A-31DBC9D8E19E}" srcOrd="3" destOrd="0" presId="urn:microsoft.com/office/officeart/2005/8/layout/lProcess1"/>
    <dgm:cxn modelId="{2CE808EE-305D-42C0-A9DB-ED7CD85784CD}" type="presParOf" srcId="{8CBD48AD-71CA-456F-94B9-1BDF27AFEB08}" destId="{879EDD0A-0DB3-4593-9F6D-2286FB6E5DEE}" srcOrd="4" destOrd="0" presId="urn:microsoft.com/office/officeart/2005/8/layout/lProcess1"/>
    <dgm:cxn modelId="{4DCC2773-419F-4288-B1B2-3943DDB382B5}" type="presParOf" srcId="{879EDD0A-0DB3-4593-9F6D-2286FB6E5DEE}" destId="{4AA8314C-F5DD-4300-AB5E-80B0ED3C6AE9}" srcOrd="0" destOrd="0" presId="urn:microsoft.com/office/officeart/2005/8/layout/lProcess1"/>
    <dgm:cxn modelId="{7BD5C2A3-BDC2-4A4E-AFE4-2986CDBE8736}" type="presParOf" srcId="{879EDD0A-0DB3-4593-9F6D-2286FB6E5DEE}" destId="{3D4798E7-E99E-4DD7-8E00-CC7122C3BCCF}" srcOrd="1" destOrd="0" presId="urn:microsoft.com/office/officeart/2005/8/layout/lProcess1"/>
    <dgm:cxn modelId="{C9A134B9-C70F-4A8C-B557-E963EF0381D9}" type="presParOf" srcId="{879EDD0A-0DB3-4593-9F6D-2286FB6E5DEE}" destId="{9F0B354E-575A-48E9-8AF3-51E864332BA0}" srcOrd="2" destOrd="0" presId="urn:microsoft.com/office/officeart/2005/8/layout/lProcess1"/>
    <dgm:cxn modelId="{971C6C4F-049E-4645-A041-48DCAD037ED5}" type="presParOf" srcId="{879EDD0A-0DB3-4593-9F6D-2286FB6E5DEE}" destId="{D7250834-E714-4EB2-B80F-E4A1B4F311B3}" srcOrd="3" destOrd="0" presId="urn:microsoft.com/office/officeart/2005/8/layout/lProcess1"/>
    <dgm:cxn modelId="{43924755-EA62-49F0-A220-B5218090CD74}" type="presParOf" srcId="{879EDD0A-0DB3-4593-9F6D-2286FB6E5DEE}" destId="{636DA694-E356-42F5-BEC8-BF0EC46695E0}" srcOrd="4" destOrd="0" presId="urn:microsoft.com/office/officeart/2005/8/layout/lProcess1"/>
    <dgm:cxn modelId="{852A17E5-4F3F-49B3-823A-347B544A98EF}" type="presParOf" srcId="{8CBD48AD-71CA-456F-94B9-1BDF27AFEB08}" destId="{DED43BD4-EE6C-430E-952E-18BE278278C3}" srcOrd="5" destOrd="0" presId="urn:microsoft.com/office/officeart/2005/8/layout/lProcess1"/>
    <dgm:cxn modelId="{32A0A27E-08DF-4ABC-938F-BA24DF385DFB}" type="presParOf" srcId="{8CBD48AD-71CA-456F-94B9-1BDF27AFEB08}" destId="{76D651B4-289D-4101-ACB7-5A105A106896}" srcOrd="6" destOrd="0" presId="urn:microsoft.com/office/officeart/2005/8/layout/lProcess1"/>
    <dgm:cxn modelId="{4CE84B78-55A7-4746-81F6-A235BB69E72D}" type="presParOf" srcId="{76D651B4-289D-4101-ACB7-5A105A106896}" destId="{0C65F0BD-C083-408C-9B91-CC469644994C}" srcOrd="0" destOrd="0" presId="urn:microsoft.com/office/officeart/2005/8/layout/lProcess1"/>
    <dgm:cxn modelId="{7370CD8C-8AF5-4A0C-9016-23E551A64800}" type="presParOf" srcId="{76D651B4-289D-4101-ACB7-5A105A106896}" destId="{93A56EF4-BA01-444D-9A98-CBCABDCC1359}" srcOrd="1" destOrd="0" presId="urn:microsoft.com/office/officeart/2005/8/layout/lProcess1"/>
    <dgm:cxn modelId="{3319348E-9A04-43E9-9F0E-A55E6DA9FFEB}" type="presParOf" srcId="{76D651B4-289D-4101-ACB7-5A105A106896}" destId="{3B571F55-8969-456D-8AD5-FD8649F97843}" srcOrd="2" destOrd="0" presId="urn:microsoft.com/office/officeart/2005/8/layout/lProcess1"/>
    <dgm:cxn modelId="{9B79D9CD-9D93-47A2-A4F6-7A8C780CCA56}" type="presParOf" srcId="{76D651B4-289D-4101-ACB7-5A105A106896}" destId="{9A4BE1BD-379B-4E14-85A9-6D4D9DB4A64F}" srcOrd="3" destOrd="0" presId="urn:microsoft.com/office/officeart/2005/8/layout/lProcess1"/>
    <dgm:cxn modelId="{BB729CE5-2C1E-4DF3-823D-9AC92FB28DE4}" type="presParOf" srcId="{76D651B4-289D-4101-ACB7-5A105A106896}" destId="{6DB28785-0003-4793-978F-E2AD1646F9C1}" srcOrd="4" destOrd="0" presId="urn:microsoft.com/office/officeart/2005/8/layout/lProcess1"/>
    <dgm:cxn modelId="{B5FC26F5-7166-428A-8D2B-DBC606A17C76}" type="presParOf" srcId="{8CBD48AD-71CA-456F-94B9-1BDF27AFEB08}" destId="{60FE8E22-148D-4460-914A-F34EF8229E96}" srcOrd="7" destOrd="0" presId="urn:microsoft.com/office/officeart/2005/8/layout/lProcess1"/>
    <dgm:cxn modelId="{C9A4F5AC-07FB-4401-BAF1-A6D7D215BF2F}" type="presParOf" srcId="{8CBD48AD-71CA-456F-94B9-1BDF27AFEB08}" destId="{A121884E-E731-4415-AB9D-DB779E0B371F}" srcOrd="8" destOrd="0" presId="urn:microsoft.com/office/officeart/2005/8/layout/lProcess1"/>
    <dgm:cxn modelId="{8C0297F9-26CC-4A63-95B3-EC902E7FBBE8}" type="presParOf" srcId="{A121884E-E731-4415-AB9D-DB779E0B371F}" destId="{30780D3F-5299-426E-8516-02DCC60EE0EF}" srcOrd="0" destOrd="0" presId="urn:microsoft.com/office/officeart/2005/8/layout/lProcess1"/>
    <dgm:cxn modelId="{F0B7249B-00C4-43A8-ABBE-295F7E868E26}" type="presParOf" srcId="{A121884E-E731-4415-AB9D-DB779E0B371F}" destId="{11ED35CC-7E7F-411D-BD75-FCE2A222D8A3}" srcOrd="1" destOrd="0" presId="urn:microsoft.com/office/officeart/2005/8/layout/lProcess1"/>
    <dgm:cxn modelId="{A71228DF-31FF-4B37-A02B-FA8A591B3A8A}" type="presParOf" srcId="{A121884E-E731-4415-AB9D-DB779E0B371F}" destId="{62C7C494-20B7-479E-82CF-B93E58E452D5}" srcOrd="2" destOrd="0" presId="urn:microsoft.com/office/officeart/2005/8/layout/lProcess1"/>
    <dgm:cxn modelId="{97F66FA7-1E71-4D8D-9CFB-52879013589C}" type="presParOf" srcId="{A121884E-E731-4415-AB9D-DB779E0B371F}" destId="{3464B18D-8680-4EAA-8382-C3A5518DB776}" srcOrd="3" destOrd="0" presId="urn:microsoft.com/office/officeart/2005/8/layout/lProcess1"/>
    <dgm:cxn modelId="{5D128FA5-EC56-4CE8-B95F-36E8B71766DE}" type="presParOf" srcId="{A121884E-E731-4415-AB9D-DB779E0B371F}" destId="{AEF660C6-3EFB-4E14-BD48-CCA7D44FEFEA}" srcOrd="4" destOrd="0" presId="urn:microsoft.com/office/officeart/2005/8/layout/lProcess1"/>
    <dgm:cxn modelId="{66D92992-1433-471A-95FB-D4BFDF6DDAF7}" type="presParOf" srcId="{8CBD48AD-71CA-456F-94B9-1BDF27AFEB08}" destId="{19E3EE86-7B89-4846-9D85-D9B3481E6173}" srcOrd="9" destOrd="0" presId="urn:microsoft.com/office/officeart/2005/8/layout/lProcess1"/>
    <dgm:cxn modelId="{291F29B0-B52F-4809-9C56-F0FA042B340B}" type="presParOf" srcId="{8CBD48AD-71CA-456F-94B9-1BDF27AFEB08}" destId="{70930C48-BBF7-40B1-8081-C52B24A29676}" srcOrd="10" destOrd="0" presId="urn:microsoft.com/office/officeart/2005/8/layout/lProcess1"/>
    <dgm:cxn modelId="{3DFCD2CD-C7E4-4A24-9C2C-439C5E11048F}" type="presParOf" srcId="{70930C48-BBF7-40B1-8081-C52B24A29676}" destId="{CCE96112-B237-4599-A2E3-8700A2676F3D}" srcOrd="0" destOrd="0" presId="urn:microsoft.com/office/officeart/2005/8/layout/lProcess1"/>
    <dgm:cxn modelId="{CD3CBE51-26FA-4238-8DFC-76C167923B59}" type="presParOf" srcId="{70930C48-BBF7-40B1-8081-C52B24A29676}" destId="{035C2901-5A24-4DC0-B69A-98692F922496}" srcOrd="1" destOrd="0" presId="urn:microsoft.com/office/officeart/2005/8/layout/lProcess1"/>
    <dgm:cxn modelId="{FC4F1BDE-F999-4341-B492-911A14BF7FBD}" type="presParOf" srcId="{70930C48-BBF7-40B1-8081-C52B24A29676}" destId="{ACACC414-9C52-4AC4-BBB2-C6FCA554CDB8}" srcOrd="2" destOrd="0" presId="urn:microsoft.com/office/officeart/2005/8/layout/lProcess1"/>
    <dgm:cxn modelId="{579E1DFA-C398-41D8-8926-1CF18406D2CC}" type="presParOf" srcId="{70930C48-BBF7-40B1-8081-C52B24A29676}" destId="{E90D16B3-7577-49BE-8E39-88873E5C2230}" srcOrd="3" destOrd="0" presId="urn:microsoft.com/office/officeart/2005/8/layout/lProcess1"/>
    <dgm:cxn modelId="{8C5DB8D1-C2AF-4246-9F75-49D6996A9A44}" type="presParOf" srcId="{70930C48-BBF7-40B1-8081-C52B24A29676}" destId="{352E458B-C68E-4CE9-95F1-E1C5F741F9B2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7520975-B211-4447-9D50-D054C591E988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9135ED9-E656-44BA-8358-E789CB1E85D4}">
      <dgm:prSet phldrT="[Текст]" custT="1"/>
      <dgm:spPr/>
      <dgm:t>
        <a:bodyPr/>
        <a:lstStyle/>
        <a:p>
          <a:r>
            <a:rPr lang="ru-RU" sz="1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Нарушения выявлены</a:t>
          </a:r>
        </a:p>
        <a:p>
          <a:r>
            <a:rPr lang="ru-RU" sz="1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8 МО:</a:t>
          </a:r>
          <a:endParaRPr lang="ru-RU" sz="14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70C805-44F6-45A5-A2C0-AD7552EDB6B3}" type="parTrans" cxnId="{6F51D5A0-9454-4A3A-9E86-47D7C4A5002B}">
      <dgm:prSet/>
      <dgm:spPr/>
      <dgm:t>
        <a:bodyPr/>
        <a:lstStyle/>
        <a:p>
          <a:endParaRPr lang="ru-RU"/>
        </a:p>
      </dgm:t>
    </dgm:pt>
    <dgm:pt modelId="{F8798CC3-6318-4AA1-9330-5CF0680004FF}" type="sibTrans" cxnId="{6F51D5A0-9454-4A3A-9E86-47D7C4A5002B}">
      <dgm:prSet/>
      <dgm:spPr/>
      <dgm:t>
        <a:bodyPr/>
        <a:lstStyle/>
        <a:p>
          <a:endParaRPr lang="ru-RU"/>
        </a:p>
      </dgm:t>
    </dgm:pt>
    <dgm:pt modelId="{FCA1E43D-FB41-4717-A599-432CB6687C65}">
      <dgm:prSet phldrT="[Текст]" custT="1"/>
      <dgm:spPr/>
      <dgm:t>
        <a:bodyPr/>
        <a:lstStyle/>
        <a:p>
          <a:r>
            <a:rPr lang="ru-RU" sz="9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"ГАТЧИНСКАЯ КМБ"</a:t>
          </a:r>
          <a:endParaRPr lang="ru-RU" sz="9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F7F523-410A-4B56-BC21-C080B16DCB3E}" type="parTrans" cxnId="{0D088289-D44E-4BCA-8E40-94E5B963DB4F}">
      <dgm:prSet/>
      <dgm:spPr/>
      <dgm:t>
        <a:bodyPr/>
        <a:lstStyle/>
        <a:p>
          <a:endParaRPr lang="ru-RU"/>
        </a:p>
      </dgm:t>
    </dgm:pt>
    <dgm:pt modelId="{B70835D1-9344-41F7-9706-1F291D5D410E}" type="sibTrans" cxnId="{0D088289-D44E-4BCA-8E40-94E5B963DB4F}">
      <dgm:prSet/>
      <dgm:spPr/>
      <dgm:t>
        <a:bodyPr/>
        <a:lstStyle/>
        <a:p>
          <a:endParaRPr lang="ru-RU"/>
        </a:p>
      </dgm:t>
    </dgm:pt>
    <dgm:pt modelId="{57D15C6D-AD0D-40BB-9CEA-46B22E7A12B9}">
      <dgm:prSet custT="1"/>
      <dgm:spPr/>
      <dgm:t>
        <a:bodyPr/>
        <a:lstStyle/>
        <a:p>
          <a:r>
            <a:rPr lang="ru-RU" sz="9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"ПОДПОРОЖСКАЯ МБ"</a:t>
          </a:r>
          <a:endParaRPr lang="ru-RU" sz="9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835BAF-146B-4D50-801F-67ABE6B4E5E1}" type="parTrans" cxnId="{00015B28-5ECD-4045-979C-E1DFA32C340D}">
      <dgm:prSet/>
      <dgm:spPr/>
      <dgm:t>
        <a:bodyPr/>
        <a:lstStyle/>
        <a:p>
          <a:endParaRPr lang="ru-RU"/>
        </a:p>
      </dgm:t>
    </dgm:pt>
    <dgm:pt modelId="{E51B3B1F-8293-4524-B9E7-18E1E41C449B}" type="sibTrans" cxnId="{00015B28-5ECD-4045-979C-E1DFA32C340D}">
      <dgm:prSet/>
      <dgm:spPr/>
      <dgm:t>
        <a:bodyPr/>
        <a:lstStyle/>
        <a:p>
          <a:endParaRPr lang="ru-RU"/>
        </a:p>
      </dgm:t>
    </dgm:pt>
    <dgm:pt modelId="{8532960B-BDC4-4ADC-86B9-8B858A8835DA}">
      <dgm:prSet custT="1"/>
      <dgm:spPr/>
      <dgm:t>
        <a:bodyPr/>
        <a:lstStyle/>
        <a:p>
          <a:r>
            <a:rPr lang="ru-RU" sz="9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"ТИХВИНСКАЯ МБ"</a:t>
          </a:r>
          <a:endParaRPr lang="ru-RU" sz="9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FD68C5-E9B2-4329-ABE3-DEA6A9BAAE1A}" type="parTrans" cxnId="{340E8C9A-4BA1-4394-9FF5-FAB44888F916}">
      <dgm:prSet/>
      <dgm:spPr/>
      <dgm:t>
        <a:bodyPr/>
        <a:lstStyle/>
        <a:p>
          <a:endParaRPr lang="ru-RU"/>
        </a:p>
      </dgm:t>
    </dgm:pt>
    <dgm:pt modelId="{3A0C7BEE-C9C7-4349-BC65-DFDB19828316}" type="sibTrans" cxnId="{340E8C9A-4BA1-4394-9FF5-FAB44888F916}">
      <dgm:prSet/>
      <dgm:spPr/>
      <dgm:t>
        <a:bodyPr/>
        <a:lstStyle/>
        <a:p>
          <a:endParaRPr lang="ru-RU"/>
        </a:p>
      </dgm:t>
    </dgm:pt>
    <dgm:pt modelId="{4AC38CB6-F2F7-4BF9-9663-65DCCBE03026}">
      <dgm:prSet custT="1"/>
      <dgm:spPr/>
      <dgm:t>
        <a:bodyPr/>
        <a:lstStyle/>
        <a:p>
          <a:r>
            <a:rPr lang="ru-RU" sz="9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"ТОКСОВСКАЯ КМБ"</a:t>
          </a:r>
          <a:endParaRPr lang="ru-RU" sz="9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80C5FF-4E07-4DD2-801E-D164CF1BC0C2}" type="parTrans" cxnId="{A7ADFD0A-AAE0-481A-BFAC-99C01BD30DF3}">
      <dgm:prSet/>
      <dgm:spPr/>
      <dgm:t>
        <a:bodyPr/>
        <a:lstStyle/>
        <a:p>
          <a:endParaRPr lang="ru-RU"/>
        </a:p>
      </dgm:t>
    </dgm:pt>
    <dgm:pt modelId="{73876ABF-C7DB-4999-9005-34A56F34E863}" type="sibTrans" cxnId="{A7ADFD0A-AAE0-481A-BFAC-99C01BD30DF3}">
      <dgm:prSet/>
      <dgm:spPr/>
      <dgm:t>
        <a:bodyPr/>
        <a:lstStyle/>
        <a:p>
          <a:endParaRPr lang="ru-RU"/>
        </a:p>
      </dgm:t>
    </dgm:pt>
    <dgm:pt modelId="{4E62596E-7E18-4763-9F6F-5F3EB80F902E}">
      <dgm:prSet custT="1"/>
      <dgm:spPr/>
      <dgm:t>
        <a:bodyPr/>
        <a:lstStyle/>
        <a:p>
          <a:r>
            <a:rPr lang="ru-RU" sz="9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"ЛОМОНОСОВСКАЯ МБ"</a:t>
          </a:r>
          <a:endParaRPr lang="ru-RU" sz="9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8F3123-7040-4964-9C4F-AC1971B6BC49}" type="parTrans" cxnId="{50504A80-8F3B-49DF-AEA7-3256AD5994AF}">
      <dgm:prSet/>
      <dgm:spPr/>
      <dgm:t>
        <a:bodyPr/>
        <a:lstStyle/>
        <a:p>
          <a:endParaRPr lang="ru-RU"/>
        </a:p>
      </dgm:t>
    </dgm:pt>
    <dgm:pt modelId="{2B28107E-5CD9-442F-B3D6-B5957B1251A3}" type="sibTrans" cxnId="{50504A80-8F3B-49DF-AEA7-3256AD5994AF}">
      <dgm:prSet/>
      <dgm:spPr/>
      <dgm:t>
        <a:bodyPr/>
        <a:lstStyle/>
        <a:p>
          <a:endParaRPr lang="ru-RU"/>
        </a:p>
      </dgm:t>
    </dgm:pt>
    <dgm:pt modelId="{71C0F57A-953B-4689-A21A-5F38C12B5DC9}">
      <dgm:prSet custT="1"/>
      <dgm:spPr/>
      <dgm:t>
        <a:bodyPr/>
        <a:lstStyle/>
        <a:p>
          <a:r>
            <a:rPr lang="ru-RU" sz="9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"ЛУЖСКАЯ МБ"</a:t>
          </a:r>
          <a:endParaRPr lang="ru-RU" sz="9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7BAF61-9B9A-4AC7-9760-E61F5C190CE8}" type="parTrans" cxnId="{69D4D8AE-9B78-4296-8E4D-62AD9A4B470B}">
      <dgm:prSet/>
      <dgm:spPr/>
      <dgm:t>
        <a:bodyPr/>
        <a:lstStyle/>
        <a:p>
          <a:endParaRPr lang="ru-RU"/>
        </a:p>
      </dgm:t>
    </dgm:pt>
    <dgm:pt modelId="{FF36CCA1-4BD3-4EDD-BF88-40F7FC7DB7BB}" type="sibTrans" cxnId="{69D4D8AE-9B78-4296-8E4D-62AD9A4B470B}">
      <dgm:prSet/>
      <dgm:spPr/>
      <dgm:t>
        <a:bodyPr/>
        <a:lstStyle/>
        <a:p>
          <a:endParaRPr lang="ru-RU"/>
        </a:p>
      </dgm:t>
    </dgm:pt>
    <dgm:pt modelId="{2ACE6BB7-F459-4098-B7AC-176BF56225C7}">
      <dgm:prSet custT="1"/>
      <dgm:spPr/>
      <dgm:t>
        <a:bodyPr/>
        <a:lstStyle/>
        <a:p>
          <a:r>
            <a:rPr lang="ru-RU" sz="9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"ТОСНЕНСКАЯ КМБ"</a:t>
          </a:r>
          <a:endParaRPr lang="ru-RU" sz="9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4CCAFE-FA69-4BC4-AA12-285379DA59BD}" type="parTrans" cxnId="{DD3BC26B-FF39-49AA-9668-1D81FDFA7217}">
      <dgm:prSet/>
      <dgm:spPr/>
      <dgm:t>
        <a:bodyPr/>
        <a:lstStyle/>
        <a:p>
          <a:endParaRPr lang="ru-RU"/>
        </a:p>
      </dgm:t>
    </dgm:pt>
    <dgm:pt modelId="{1BEEC9E8-102D-4885-BDD0-C88968721621}" type="sibTrans" cxnId="{DD3BC26B-FF39-49AA-9668-1D81FDFA7217}">
      <dgm:prSet/>
      <dgm:spPr/>
      <dgm:t>
        <a:bodyPr/>
        <a:lstStyle/>
        <a:p>
          <a:endParaRPr lang="ru-RU"/>
        </a:p>
      </dgm:t>
    </dgm:pt>
    <dgm:pt modelId="{784C9708-DA8B-43B7-957F-19C4627AFCFA}">
      <dgm:prSet custT="1"/>
      <dgm:spPr/>
      <dgm:t>
        <a:bodyPr/>
        <a:lstStyle/>
        <a:p>
          <a:r>
            <a:rPr lang="ru-RU" sz="9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"ВОЛХОВСКАЯ МБ"</a:t>
          </a:r>
          <a:endParaRPr lang="ru-RU" sz="9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C4F172-7B12-4F18-A4F8-F3DB2EC73F48}" type="parTrans" cxnId="{A2C10CBF-1AE4-4D93-9683-A78D1891D2EC}">
      <dgm:prSet/>
      <dgm:spPr/>
      <dgm:t>
        <a:bodyPr/>
        <a:lstStyle/>
        <a:p>
          <a:endParaRPr lang="ru-RU"/>
        </a:p>
      </dgm:t>
    </dgm:pt>
    <dgm:pt modelId="{837DA969-165D-42E4-AE7C-90B12A1FE886}" type="sibTrans" cxnId="{A2C10CBF-1AE4-4D93-9683-A78D1891D2EC}">
      <dgm:prSet/>
      <dgm:spPr/>
      <dgm:t>
        <a:bodyPr/>
        <a:lstStyle/>
        <a:p>
          <a:endParaRPr lang="ru-RU"/>
        </a:p>
      </dgm:t>
    </dgm:pt>
    <dgm:pt modelId="{E07DE12A-C82A-4B50-B5AD-7966B8AF63E9}" type="pres">
      <dgm:prSet presAssocID="{67520975-B211-4447-9D50-D054C591E988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91AAE16E-C5F3-4A4C-A425-99105FFF0961}" type="pres">
      <dgm:prSet presAssocID="{29135ED9-E656-44BA-8358-E789CB1E85D4}" presName="thickLine" presStyleLbl="alignNode1" presStyleIdx="0" presStyleCnt="1"/>
      <dgm:spPr/>
    </dgm:pt>
    <dgm:pt modelId="{E8B246B1-DF54-41D5-928A-CE4C502778D4}" type="pres">
      <dgm:prSet presAssocID="{29135ED9-E656-44BA-8358-E789CB1E85D4}" presName="horz1" presStyleCnt="0"/>
      <dgm:spPr/>
    </dgm:pt>
    <dgm:pt modelId="{024CDFA4-B2D2-4F18-B028-DD7DB133FA21}" type="pres">
      <dgm:prSet presAssocID="{29135ED9-E656-44BA-8358-E789CB1E85D4}" presName="tx1" presStyleLbl="revTx" presStyleIdx="0" presStyleCnt="9" custScaleX="261975"/>
      <dgm:spPr/>
      <dgm:t>
        <a:bodyPr/>
        <a:lstStyle/>
        <a:p>
          <a:endParaRPr lang="ru-RU"/>
        </a:p>
      </dgm:t>
    </dgm:pt>
    <dgm:pt modelId="{80700326-5B23-4B76-B3C1-A7F251ADD04B}" type="pres">
      <dgm:prSet presAssocID="{29135ED9-E656-44BA-8358-E789CB1E85D4}" presName="vert1" presStyleCnt="0"/>
      <dgm:spPr/>
    </dgm:pt>
    <dgm:pt modelId="{DC55D7A9-91ED-446C-AC5E-C071FCFCECF6}" type="pres">
      <dgm:prSet presAssocID="{FCA1E43D-FB41-4717-A599-432CB6687C65}" presName="vertSpace2a" presStyleCnt="0"/>
      <dgm:spPr/>
    </dgm:pt>
    <dgm:pt modelId="{87EF4740-3206-44BD-ADD9-AE4B0E75683B}" type="pres">
      <dgm:prSet presAssocID="{FCA1E43D-FB41-4717-A599-432CB6687C65}" presName="horz2" presStyleCnt="0"/>
      <dgm:spPr/>
    </dgm:pt>
    <dgm:pt modelId="{C0A3B715-CBDD-42EF-A6FF-68229B124E5A}" type="pres">
      <dgm:prSet presAssocID="{FCA1E43D-FB41-4717-A599-432CB6687C65}" presName="horzSpace2" presStyleCnt="0"/>
      <dgm:spPr/>
    </dgm:pt>
    <dgm:pt modelId="{906739D1-0D39-4DDD-9DA5-6FEF4287D39C}" type="pres">
      <dgm:prSet presAssocID="{FCA1E43D-FB41-4717-A599-432CB6687C65}" presName="tx2" presStyleLbl="revTx" presStyleIdx="1" presStyleCnt="9"/>
      <dgm:spPr/>
      <dgm:t>
        <a:bodyPr/>
        <a:lstStyle/>
        <a:p>
          <a:endParaRPr lang="ru-RU"/>
        </a:p>
      </dgm:t>
    </dgm:pt>
    <dgm:pt modelId="{D89B490B-B131-4495-AC77-ACCC8CC8A174}" type="pres">
      <dgm:prSet presAssocID="{FCA1E43D-FB41-4717-A599-432CB6687C65}" presName="vert2" presStyleCnt="0"/>
      <dgm:spPr/>
    </dgm:pt>
    <dgm:pt modelId="{DD05A7E2-47BB-4761-9FC2-41B7E51C9F63}" type="pres">
      <dgm:prSet presAssocID="{FCA1E43D-FB41-4717-A599-432CB6687C65}" presName="thinLine2b" presStyleLbl="callout" presStyleIdx="0" presStyleCnt="8"/>
      <dgm:spPr/>
    </dgm:pt>
    <dgm:pt modelId="{2C378837-C5AF-4B86-BC63-888D2D4251B5}" type="pres">
      <dgm:prSet presAssocID="{FCA1E43D-FB41-4717-A599-432CB6687C65}" presName="vertSpace2b" presStyleCnt="0"/>
      <dgm:spPr/>
    </dgm:pt>
    <dgm:pt modelId="{C219C82D-41A1-4697-8A80-3F675343B3C5}" type="pres">
      <dgm:prSet presAssocID="{57D15C6D-AD0D-40BB-9CEA-46B22E7A12B9}" presName="horz2" presStyleCnt="0"/>
      <dgm:spPr/>
    </dgm:pt>
    <dgm:pt modelId="{8D96A89A-57E5-449D-A53E-507D67345AAE}" type="pres">
      <dgm:prSet presAssocID="{57D15C6D-AD0D-40BB-9CEA-46B22E7A12B9}" presName="horzSpace2" presStyleCnt="0"/>
      <dgm:spPr/>
    </dgm:pt>
    <dgm:pt modelId="{44153A74-09A5-4418-B510-F8E6E9F5F5B1}" type="pres">
      <dgm:prSet presAssocID="{57D15C6D-AD0D-40BB-9CEA-46B22E7A12B9}" presName="tx2" presStyleLbl="revTx" presStyleIdx="2" presStyleCnt="9"/>
      <dgm:spPr/>
      <dgm:t>
        <a:bodyPr/>
        <a:lstStyle/>
        <a:p>
          <a:endParaRPr lang="ru-RU"/>
        </a:p>
      </dgm:t>
    </dgm:pt>
    <dgm:pt modelId="{D63F807B-F68C-41B9-8AA4-BE4F63981637}" type="pres">
      <dgm:prSet presAssocID="{57D15C6D-AD0D-40BB-9CEA-46B22E7A12B9}" presName="vert2" presStyleCnt="0"/>
      <dgm:spPr/>
    </dgm:pt>
    <dgm:pt modelId="{42993424-3F31-4892-93F5-AEF58B0258E4}" type="pres">
      <dgm:prSet presAssocID="{57D15C6D-AD0D-40BB-9CEA-46B22E7A12B9}" presName="thinLine2b" presStyleLbl="callout" presStyleIdx="1" presStyleCnt="8"/>
      <dgm:spPr/>
    </dgm:pt>
    <dgm:pt modelId="{54087C15-F95B-4D7B-8A59-A79B23809E17}" type="pres">
      <dgm:prSet presAssocID="{57D15C6D-AD0D-40BB-9CEA-46B22E7A12B9}" presName="vertSpace2b" presStyleCnt="0"/>
      <dgm:spPr/>
    </dgm:pt>
    <dgm:pt modelId="{859AB105-A952-488F-8EEB-5E26CD682BFE}" type="pres">
      <dgm:prSet presAssocID="{8532960B-BDC4-4ADC-86B9-8B858A8835DA}" presName="horz2" presStyleCnt="0"/>
      <dgm:spPr/>
    </dgm:pt>
    <dgm:pt modelId="{3B6114B0-5E64-4167-BC90-399919748A7D}" type="pres">
      <dgm:prSet presAssocID="{8532960B-BDC4-4ADC-86B9-8B858A8835DA}" presName="horzSpace2" presStyleCnt="0"/>
      <dgm:spPr/>
    </dgm:pt>
    <dgm:pt modelId="{556D3E6E-F092-4E67-80AD-EFDB751BF183}" type="pres">
      <dgm:prSet presAssocID="{8532960B-BDC4-4ADC-86B9-8B858A8835DA}" presName="tx2" presStyleLbl="revTx" presStyleIdx="3" presStyleCnt="9"/>
      <dgm:spPr/>
      <dgm:t>
        <a:bodyPr/>
        <a:lstStyle/>
        <a:p>
          <a:endParaRPr lang="ru-RU"/>
        </a:p>
      </dgm:t>
    </dgm:pt>
    <dgm:pt modelId="{52C7C704-8FD8-4E1A-9D76-005266E568F8}" type="pres">
      <dgm:prSet presAssocID="{8532960B-BDC4-4ADC-86B9-8B858A8835DA}" presName="vert2" presStyleCnt="0"/>
      <dgm:spPr/>
    </dgm:pt>
    <dgm:pt modelId="{520EBAFD-FD17-4C78-A4D1-7D9D8D9289AC}" type="pres">
      <dgm:prSet presAssocID="{8532960B-BDC4-4ADC-86B9-8B858A8835DA}" presName="thinLine2b" presStyleLbl="callout" presStyleIdx="2" presStyleCnt="8"/>
      <dgm:spPr/>
    </dgm:pt>
    <dgm:pt modelId="{06EAED3D-2EA2-4E32-A562-C71E2171682F}" type="pres">
      <dgm:prSet presAssocID="{8532960B-BDC4-4ADC-86B9-8B858A8835DA}" presName="vertSpace2b" presStyleCnt="0"/>
      <dgm:spPr/>
    </dgm:pt>
    <dgm:pt modelId="{C16EFB83-8351-4EB3-8B96-CAD217B8DD73}" type="pres">
      <dgm:prSet presAssocID="{4AC38CB6-F2F7-4BF9-9663-65DCCBE03026}" presName="horz2" presStyleCnt="0"/>
      <dgm:spPr/>
    </dgm:pt>
    <dgm:pt modelId="{102512FC-B6B6-47EE-863F-0864A2825753}" type="pres">
      <dgm:prSet presAssocID="{4AC38CB6-F2F7-4BF9-9663-65DCCBE03026}" presName="horzSpace2" presStyleCnt="0"/>
      <dgm:spPr/>
    </dgm:pt>
    <dgm:pt modelId="{699E7732-DF23-4EF9-8AEC-833C84832162}" type="pres">
      <dgm:prSet presAssocID="{4AC38CB6-F2F7-4BF9-9663-65DCCBE03026}" presName="tx2" presStyleLbl="revTx" presStyleIdx="4" presStyleCnt="9"/>
      <dgm:spPr/>
      <dgm:t>
        <a:bodyPr/>
        <a:lstStyle/>
        <a:p>
          <a:endParaRPr lang="ru-RU"/>
        </a:p>
      </dgm:t>
    </dgm:pt>
    <dgm:pt modelId="{F8095A28-2A91-4501-A345-0C2F52B91AC3}" type="pres">
      <dgm:prSet presAssocID="{4AC38CB6-F2F7-4BF9-9663-65DCCBE03026}" presName="vert2" presStyleCnt="0"/>
      <dgm:spPr/>
    </dgm:pt>
    <dgm:pt modelId="{9DF7608A-AADF-4F49-8134-86070342EB14}" type="pres">
      <dgm:prSet presAssocID="{4AC38CB6-F2F7-4BF9-9663-65DCCBE03026}" presName="thinLine2b" presStyleLbl="callout" presStyleIdx="3" presStyleCnt="8"/>
      <dgm:spPr/>
    </dgm:pt>
    <dgm:pt modelId="{D14153F4-BC29-4243-9437-B3A43997D150}" type="pres">
      <dgm:prSet presAssocID="{4AC38CB6-F2F7-4BF9-9663-65DCCBE03026}" presName="vertSpace2b" presStyleCnt="0"/>
      <dgm:spPr/>
    </dgm:pt>
    <dgm:pt modelId="{41DE2639-4D86-4C7F-B53F-25CCBF63AB54}" type="pres">
      <dgm:prSet presAssocID="{4E62596E-7E18-4763-9F6F-5F3EB80F902E}" presName="horz2" presStyleCnt="0"/>
      <dgm:spPr/>
    </dgm:pt>
    <dgm:pt modelId="{A01FC563-9ECD-4E97-BFAE-1FD9640C0825}" type="pres">
      <dgm:prSet presAssocID="{4E62596E-7E18-4763-9F6F-5F3EB80F902E}" presName="horzSpace2" presStyleCnt="0"/>
      <dgm:spPr/>
    </dgm:pt>
    <dgm:pt modelId="{D8B3C3E7-E410-4F62-ADD2-8BE402004A1F}" type="pres">
      <dgm:prSet presAssocID="{4E62596E-7E18-4763-9F6F-5F3EB80F902E}" presName="tx2" presStyleLbl="revTx" presStyleIdx="5" presStyleCnt="9"/>
      <dgm:spPr/>
      <dgm:t>
        <a:bodyPr/>
        <a:lstStyle/>
        <a:p>
          <a:endParaRPr lang="ru-RU"/>
        </a:p>
      </dgm:t>
    </dgm:pt>
    <dgm:pt modelId="{7568FE26-2C52-4746-AAC4-B1ABE9E91CFC}" type="pres">
      <dgm:prSet presAssocID="{4E62596E-7E18-4763-9F6F-5F3EB80F902E}" presName="vert2" presStyleCnt="0"/>
      <dgm:spPr/>
    </dgm:pt>
    <dgm:pt modelId="{49EA9138-1DB5-491B-951D-7C4FC199AE80}" type="pres">
      <dgm:prSet presAssocID="{4E62596E-7E18-4763-9F6F-5F3EB80F902E}" presName="thinLine2b" presStyleLbl="callout" presStyleIdx="4" presStyleCnt="8"/>
      <dgm:spPr/>
    </dgm:pt>
    <dgm:pt modelId="{4FBEAF37-CEAD-46D4-864E-A6CF7381FE50}" type="pres">
      <dgm:prSet presAssocID="{4E62596E-7E18-4763-9F6F-5F3EB80F902E}" presName="vertSpace2b" presStyleCnt="0"/>
      <dgm:spPr/>
    </dgm:pt>
    <dgm:pt modelId="{9FD2E29C-8F40-4AC9-BF7C-2D3C2C84DEB9}" type="pres">
      <dgm:prSet presAssocID="{71C0F57A-953B-4689-A21A-5F38C12B5DC9}" presName="horz2" presStyleCnt="0"/>
      <dgm:spPr/>
    </dgm:pt>
    <dgm:pt modelId="{6E030880-4FBE-4973-AD52-829757806527}" type="pres">
      <dgm:prSet presAssocID="{71C0F57A-953B-4689-A21A-5F38C12B5DC9}" presName="horzSpace2" presStyleCnt="0"/>
      <dgm:spPr/>
    </dgm:pt>
    <dgm:pt modelId="{2576564F-5039-42AF-83FD-B8E87C0AD413}" type="pres">
      <dgm:prSet presAssocID="{71C0F57A-953B-4689-A21A-5F38C12B5DC9}" presName="tx2" presStyleLbl="revTx" presStyleIdx="6" presStyleCnt="9"/>
      <dgm:spPr/>
      <dgm:t>
        <a:bodyPr/>
        <a:lstStyle/>
        <a:p>
          <a:endParaRPr lang="ru-RU"/>
        </a:p>
      </dgm:t>
    </dgm:pt>
    <dgm:pt modelId="{62ABA71B-37D5-419A-AF78-FA316C98C8ED}" type="pres">
      <dgm:prSet presAssocID="{71C0F57A-953B-4689-A21A-5F38C12B5DC9}" presName="vert2" presStyleCnt="0"/>
      <dgm:spPr/>
    </dgm:pt>
    <dgm:pt modelId="{0057E125-E71F-4159-945E-52B8AC44CD19}" type="pres">
      <dgm:prSet presAssocID="{71C0F57A-953B-4689-A21A-5F38C12B5DC9}" presName="thinLine2b" presStyleLbl="callout" presStyleIdx="5" presStyleCnt="8"/>
      <dgm:spPr/>
    </dgm:pt>
    <dgm:pt modelId="{93C2A6D5-27FC-49E2-9118-D97B17A57F33}" type="pres">
      <dgm:prSet presAssocID="{71C0F57A-953B-4689-A21A-5F38C12B5DC9}" presName="vertSpace2b" presStyleCnt="0"/>
      <dgm:spPr/>
    </dgm:pt>
    <dgm:pt modelId="{2F5221EB-07E6-4E77-A690-D6B9D4E52954}" type="pres">
      <dgm:prSet presAssocID="{2ACE6BB7-F459-4098-B7AC-176BF56225C7}" presName="horz2" presStyleCnt="0"/>
      <dgm:spPr/>
    </dgm:pt>
    <dgm:pt modelId="{B7BEFD0E-BA65-46C3-A962-421CC4B64203}" type="pres">
      <dgm:prSet presAssocID="{2ACE6BB7-F459-4098-B7AC-176BF56225C7}" presName="horzSpace2" presStyleCnt="0"/>
      <dgm:spPr/>
    </dgm:pt>
    <dgm:pt modelId="{6BBA6B9F-E6E0-46DE-BB4C-CAD5F3819AB4}" type="pres">
      <dgm:prSet presAssocID="{2ACE6BB7-F459-4098-B7AC-176BF56225C7}" presName="tx2" presStyleLbl="revTx" presStyleIdx="7" presStyleCnt="9"/>
      <dgm:spPr/>
      <dgm:t>
        <a:bodyPr/>
        <a:lstStyle/>
        <a:p>
          <a:endParaRPr lang="ru-RU"/>
        </a:p>
      </dgm:t>
    </dgm:pt>
    <dgm:pt modelId="{9057F15D-BD26-42BC-84B5-98F84411B2C1}" type="pres">
      <dgm:prSet presAssocID="{2ACE6BB7-F459-4098-B7AC-176BF56225C7}" presName="vert2" presStyleCnt="0"/>
      <dgm:spPr/>
    </dgm:pt>
    <dgm:pt modelId="{6AE49A82-F388-44BC-AC18-7A6A85F1F7B2}" type="pres">
      <dgm:prSet presAssocID="{2ACE6BB7-F459-4098-B7AC-176BF56225C7}" presName="thinLine2b" presStyleLbl="callout" presStyleIdx="6" presStyleCnt="8"/>
      <dgm:spPr/>
    </dgm:pt>
    <dgm:pt modelId="{9EE9EC9A-B298-4811-BF5C-59828FE1734F}" type="pres">
      <dgm:prSet presAssocID="{2ACE6BB7-F459-4098-B7AC-176BF56225C7}" presName="vertSpace2b" presStyleCnt="0"/>
      <dgm:spPr/>
    </dgm:pt>
    <dgm:pt modelId="{077280C2-3D2C-4B38-BBBB-434B90091192}" type="pres">
      <dgm:prSet presAssocID="{784C9708-DA8B-43B7-957F-19C4627AFCFA}" presName="horz2" presStyleCnt="0"/>
      <dgm:spPr/>
    </dgm:pt>
    <dgm:pt modelId="{829BFB19-7472-45AA-8102-5637C61B76A5}" type="pres">
      <dgm:prSet presAssocID="{784C9708-DA8B-43B7-957F-19C4627AFCFA}" presName="horzSpace2" presStyleCnt="0"/>
      <dgm:spPr/>
    </dgm:pt>
    <dgm:pt modelId="{0711BA23-35DA-4AAE-ACA3-632088D33BCF}" type="pres">
      <dgm:prSet presAssocID="{784C9708-DA8B-43B7-957F-19C4627AFCFA}" presName="tx2" presStyleLbl="revTx" presStyleIdx="8" presStyleCnt="9"/>
      <dgm:spPr/>
      <dgm:t>
        <a:bodyPr/>
        <a:lstStyle/>
        <a:p>
          <a:endParaRPr lang="ru-RU"/>
        </a:p>
      </dgm:t>
    </dgm:pt>
    <dgm:pt modelId="{517758B5-607B-44DA-ABD0-66C579F1DE81}" type="pres">
      <dgm:prSet presAssocID="{784C9708-DA8B-43B7-957F-19C4627AFCFA}" presName="vert2" presStyleCnt="0"/>
      <dgm:spPr/>
    </dgm:pt>
    <dgm:pt modelId="{53B258CF-F6AA-4313-BA48-66B7B30133CA}" type="pres">
      <dgm:prSet presAssocID="{784C9708-DA8B-43B7-957F-19C4627AFCFA}" presName="thinLine2b" presStyleLbl="callout" presStyleIdx="7" presStyleCnt="8"/>
      <dgm:spPr/>
    </dgm:pt>
    <dgm:pt modelId="{5FBEF801-55A3-4C3D-AB21-2F4222E10C43}" type="pres">
      <dgm:prSet presAssocID="{784C9708-DA8B-43B7-957F-19C4627AFCFA}" presName="vertSpace2b" presStyleCnt="0"/>
      <dgm:spPr/>
    </dgm:pt>
  </dgm:ptLst>
  <dgm:cxnLst>
    <dgm:cxn modelId="{50504A80-8F3B-49DF-AEA7-3256AD5994AF}" srcId="{29135ED9-E656-44BA-8358-E789CB1E85D4}" destId="{4E62596E-7E18-4763-9F6F-5F3EB80F902E}" srcOrd="4" destOrd="0" parTransId="{F68F3123-7040-4964-9C4F-AC1971B6BC49}" sibTransId="{2B28107E-5CD9-442F-B3D6-B5957B1251A3}"/>
    <dgm:cxn modelId="{46219EEC-F8FD-4164-BA46-F277B51934D6}" type="presOf" srcId="{4E62596E-7E18-4763-9F6F-5F3EB80F902E}" destId="{D8B3C3E7-E410-4F62-ADD2-8BE402004A1F}" srcOrd="0" destOrd="0" presId="urn:microsoft.com/office/officeart/2008/layout/LinedList"/>
    <dgm:cxn modelId="{6F51D5A0-9454-4A3A-9E86-47D7C4A5002B}" srcId="{67520975-B211-4447-9D50-D054C591E988}" destId="{29135ED9-E656-44BA-8358-E789CB1E85D4}" srcOrd="0" destOrd="0" parTransId="{FA70C805-44F6-45A5-A2C0-AD7552EDB6B3}" sibTransId="{F8798CC3-6318-4AA1-9330-5CF0680004FF}"/>
    <dgm:cxn modelId="{A7ADFD0A-AAE0-481A-BFAC-99C01BD30DF3}" srcId="{29135ED9-E656-44BA-8358-E789CB1E85D4}" destId="{4AC38CB6-F2F7-4BF9-9663-65DCCBE03026}" srcOrd="3" destOrd="0" parTransId="{0F80C5FF-4E07-4DD2-801E-D164CF1BC0C2}" sibTransId="{73876ABF-C7DB-4999-9005-34A56F34E863}"/>
    <dgm:cxn modelId="{73E6AEC2-400A-4B95-A935-834A601774AE}" type="presOf" srcId="{8532960B-BDC4-4ADC-86B9-8B858A8835DA}" destId="{556D3E6E-F092-4E67-80AD-EFDB751BF183}" srcOrd="0" destOrd="0" presId="urn:microsoft.com/office/officeart/2008/layout/LinedList"/>
    <dgm:cxn modelId="{9483F1E2-867B-4A80-AE44-FC941B498E5E}" type="presOf" srcId="{FCA1E43D-FB41-4717-A599-432CB6687C65}" destId="{906739D1-0D39-4DDD-9DA5-6FEF4287D39C}" srcOrd="0" destOrd="0" presId="urn:microsoft.com/office/officeart/2008/layout/LinedList"/>
    <dgm:cxn modelId="{440D0066-6DD9-4820-BD66-F6C25682C667}" type="presOf" srcId="{784C9708-DA8B-43B7-957F-19C4627AFCFA}" destId="{0711BA23-35DA-4AAE-ACA3-632088D33BCF}" srcOrd="0" destOrd="0" presId="urn:microsoft.com/office/officeart/2008/layout/LinedList"/>
    <dgm:cxn modelId="{3F5F66F2-428A-4528-B70D-C70BD60DC2EB}" type="presOf" srcId="{67520975-B211-4447-9D50-D054C591E988}" destId="{E07DE12A-C82A-4B50-B5AD-7966B8AF63E9}" srcOrd="0" destOrd="0" presId="urn:microsoft.com/office/officeart/2008/layout/LinedList"/>
    <dgm:cxn modelId="{0D088289-D44E-4BCA-8E40-94E5B963DB4F}" srcId="{29135ED9-E656-44BA-8358-E789CB1E85D4}" destId="{FCA1E43D-FB41-4717-A599-432CB6687C65}" srcOrd="0" destOrd="0" parTransId="{7DF7F523-410A-4B56-BC21-C080B16DCB3E}" sibTransId="{B70835D1-9344-41F7-9706-1F291D5D410E}"/>
    <dgm:cxn modelId="{340E8C9A-4BA1-4394-9FF5-FAB44888F916}" srcId="{29135ED9-E656-44BA-8358-E789CB1E85D4}" destId="{8532960B-BDC4-4ADC-86B9-8B858A8835DA}" srcOrd="2" destOrd="0" parTransId="{D3FD68C5-E9B2-4329-ABE3-DEA6A9BAAE1A}" sibTransId="{3A0C7BEE-C9C7-4349-BC65-DFDB19828316}"/>
    <dgm:cxn modelId="{00015B28-5ECD-4045-979C-E1DFA32C340D}" srcId="{29135ED9-E656-44BA-8358-E789CB1E85D4}" destId="{57D15C6D-AD0D-40BB-9CEA-46B22E7A12B9}" srcOrd="1" destOrd="0" parTransId="{39835BAF-146B-4D50-801F-67ABE6B4E5E1}" sibTransId="{E51B3B1F-8293-4524-B9E7-18E1E41C449B}"/>
    <dgm:cxn modelId="{69D4D8AE-9B78-4296-8E4D-62AD9A4B470B}" srcId="{29135ED9-E656-44BA-8358-E789CB1E85D4}" destId="{71C0F57A-953B-4689-A21A-5F38C12B5DC9}" srcOrd="5" destOrd="0" parTransId="{607BAF61-9B9A-4AC7-9760-E61F5C190CE8}" sibTransId="{FF36CCA1-4BD3-4EDD-BF88-40F7FC7DB7BB}"/>
    <dgm:cxn modelId="{DD3BC26B-FF39-49AA-9668-1D81FDFA7217}" srcId="{29135ED9-E656-44BA-8358-E789CB1E85D4}" destId="{2ACE6BB7-F459-4098-B7AC-176BF56225C7}" srcOrd="6" destOrd="0" parTransId="{814CCAFE-FA69-4BC4-AA12-285379DA59BD}" sibTransId="{1BEEC9E8-102D-4885-BDD0-C88968721621}"/>
    <dgm:cxn modelId="{0E0DBE09-7D01-4340-94A4-F33F92DF8D24}" type="presOf" srcId="{2ACE6BB7-F459-4098-B7AC-176BF56225C7}" destId="{6BBA6B9F-E6E0-46DE-BB4C-CAD5F3819AB4}" srcOrd="0" destOrd="0" presId="urn:microsoft.com/office/officeart/2008/layout/LinedList"/>
    <dgm:cxn modelId="{9CBCECAD-5DD3-42B0-B2FA-585B467122A9}" type="presOf" srcId="{57D15C6D-AD0D-40BB-9CEA-46B22E7A12B9}" destId="{44153A74-09A5-4418-B510-F8E6E9F5F5B1}" srcOrd="0" destOrd="0" presId="urn:microsoft.com/office/officeart/2008/layout/LinedList"/>
    <dgm:cxn modelId="{82EC17AE-69DB-4712-9468-97A9E4224ADA}" type="presOf" srcId="{71C0F57A-953B-4689-A21A-5F38C12B5DC9}" destId="{2576564F-5039-42AF-83FD-B8E87C0AD413}" srcOrd="0" destOrd="0" presId="urn:microsoft.com/office/officeart/2008/layout/LinedList"/>
    <dgm:cxn modelId="{A2C10CBF-1AE4-4D93-9683-A78D1891D2EC}" srcId="{29135ED9-E656-44BA-8358-E789CB1E85D4}" destId="{784C9708-DA8B-43B7-957F-19C4627AFCFA}" srcOrd="7" destOrd="0" parTransId="{26C4F172-7B12-4F18-A4F8-F3DB2EC73F48}" sibTransId="{837DA969-165D-42E4-AE7C-90B12A1FE886}"/>
    <dgm:cxn modelId="{FA9CE168-4B41-4B95-898E-7B6D083D47DA}" type="presOf" srcId="{4AC38CB6-F2F7-4BF9-9663-65DCCBE03026}" destId="{699E7732-DF23-4EF9-8AEC-833C84832162}" srcOrd="0" destOrd="0" presId="urn:microsoft.com/office/officeart/2008/layout/LinedList"/>
    <dgm:cxn modelId="{FCC983EE-5FF2-432B-B052-E97DD4F45FDD}" type="presOf" srcId="{29135ED9-E656-44BA-8358-E789CB1E85D4}" destId="{024CDFA4-B2D2-4F18-B028-DD7DB133FA21}" srcOrd="0" destOrd="0" presId="urn:microsoft.com/office/officeart/2008/layout/LinedList"/>
    <dgm:cxn modelId="{424515F5-112A-4DDC-BC15-7421B94D42E4}" type="presParOf" srcId="{E07DE12A-C82A-4B50-B5AD-7966B8AF63E9}" destId="{91AAE16E-C5F3-4A4C-A425-99105FFF0961}" srcOrd="0" destOrd="0" presId="urn:microsoft.com/office/officeart/2008/layout/LinedList"/>
    <dgm:cxn modelId="{531D426D-8A9A-4FBC-AAAA-3F455DE34BAF}" type="presParOf" srcId="{E07DE12A-C82A-4B50-B5AD-7966B8AF63E9}" destId="{E8B246B1-DF54-41D5-928A-CE4C502778D4}" srcOrd="1" destOrd="0" presId="urn:microsoft.com/office/officeart/2008/layout/LinedList"/>
    <dgm:cxn modelId="{46FF6437-2AD8-4903-B21D-1BA2605144CE}" type="presParOf" srcId="{E8B246B1-DF54-41D5-928A-CE4C502778D4}" destId="{024CDFA4-B2D2-4F18-B028-DD7DB133FA21}" srcOrd="0" destOrd="0" presId="urn:microsoft.com/office/officeart/2008/layout/LinedList"/>
    <dgm:cxn modelId="{ECDF20FB-5440-4BB7-ACC6-03DAE9158EAA}" type="presParOf" srcId="{E8B246B1-DF54-41D5-928A-CE4C502778D4}" destId="{80700326-5B23-4B76-B3C1-A7F251ADD04B}" srcOrd="1" destOrd="0" presId="urn:microsoft.com/office/officeart/2008/layout/LinedList"/>
    <dgm:cxn modelId="{07DEBC19-A88C-4FB9-A85E-926E2B3D4D36}" type="presParOf" srcId="{80700326-5B23-4B76-B3C1-A7F251ADD04B}" destId="{DC55D7A9-91ED-446C-AC5E-C071FCFCECF6}" srcOrd="0" destOrd="0" presId="urn:microsoft.com/office/officeart/2008/layout/LinedList"/>
    <dgm:cxn modelId="{C8211694-5EE0-4C18-8391-632F53BCB12F}" type="presParOf" srcId="{80700326-5B23-4B76-B3C1-A7F251ADD04B}" destId="{87EF4740-3206-44BD-ADD9-AE4B0E75683B}" srcOrd="1" destOrd="0" presId="urn:microsoft.com/office/officeart/2008/layout/LinedList"/>
    <dgm:cxn modelId="{18EF9EEE-7531-44F2-A957-B8B55FBB3CCF}" type="presParOf" srcId="{87EF4740-3206-44BD-ADD9-AE4B0E75683B}" destId="{C0A3B715-CBDD-42EF-A6FF-68229B124E5A}" srcOrd="0" destOrd="0" presId="urn:microsoft.com/office/officeart/2008/layout/LinedList"/>
    <dgm:cxn modelId="{22BBC8CC-6F6B-4937-937D-D05C752D3368}" type="presParOf" srcId="{87EF4740-3206-44BD-ADD9-AE4B0E75683B}" destId="{906739D1-0D39-4DDD-9DA5-6FEF4287D39C}" srcOrd="1" destOrd="0" presId="urn:microsoft.com/office/officeart/2008/layout/LinedList"/>
    <dgm:cxn modelId="{CE2F1C27-5C29-4EF4-B580-10BBBD1A6192}" type="presParOf" srcId="{87EF4740-3206-44BD-ADD9-AE4B0E75683B}" destId="{D89B490B-B131-4495-AC77-ACCC8CC8A174}" srcOrd="2" destOrd="0" presId="urn:microsoft.com/office/officeart/2008/layout/LinedList"/>
    <dgm:cxn modelId="{E4B263D0-B7DE-47FB-A3A6-E31E02AF3826}" type="presParOf" srcId="{80700326-5B23-4B76-B3C1-A7F251ADD04B}" destId="{DD05A7E2-47BB-4761-9FC2-41B7E51C9F63}" srcOrd="2" destOrd="0" presId="urn:microsoft.com/office/officeart/2008/layout/LinedList"/>
    <dgm:cxn modelId="{EB07BB91-0A34-4107-A8D0-B9B4DB0767EC}" type="presParOf" srcId="{80700326-5B23-4B76-B3C1-A7F251ADD04B}" destId="{2C378837-C5AF-4B86-BC63-888D2D4251B5}" srcOrd="3" destOrd="0" presId="urn:microsoft.com/office/officeart/2008/layout/LinedList"/>
    <dgm:cxn modelId="{75E03090-A5BB-452E-827E-9D91E565F1CF}" type="presParOf" srcId="{80700326-5B23-4B76-B3C1-A7F251ADD04B}" destId="{C219C82D-41A1-4697-8A80-3F675343B3C5}" srcOrd="4" destOrd="0" presId="urn:microsoft.com/office/officeart/2008/layout/LinedList"/>
    <dgm:cxn modelId="{B00C4BCD-BF58-47AD-AE41-93165B9DC44B}" type="presParOf" srcId="{C219C82D-41A1-4697-8A80-3F675343B3C5}" destId="{8D96A89A-57E5-449D-A53E-507D67345AAE}" srcOrd="0" destOrd="0" presId="urn:microsoft.com/office/officeart/2008/layout/LinedList"/>
    <dgm:cxn modelId="{B5972105-E33A-429C-8BF7-C9A848A5AC3D}" type="presParOf" srcId="{C219C82D-41A1-4697-8A80-3F675343B3C5}" destId="{44153A74-09A5-4418-B510-F8E6E9F5F5B1}" srcOrd="1" destOrd="0" presId="urn:microsoft.com/office/officeart/2008/layout/LinedList"/>
    <dgm:cxn modelId="{4345DB40-0A10-40B2-9975-B2EB2AFD486E}" type="presParOf" srcId="{C219C82D-41A1-4697-8A80-3F675343B3C5}" destId="{D63F807B-F68C-41B9-8AA4-BE4F63981637}" srcOrd="2" destOrd="0" presId="urn:microsoft.com/office/officeart/2008/layout/LinedList"/>
    <dgm:cxn modelId="{755E76EB-5DE4-453F-B861-FFAD30565788}" type="presParOf" srcId="{80700326-5B23-4B76-B3C1-A7F251ADD04B}" destId="{42993424-3F31-4892-93F5-AEF58B0258E4}" srcOrd="5" destOrd="0" presId="urn:microsoft.com/office/officeart/2008/layout/LinedList"/>
    <dgm:cxn modelId="{3D213D77-E9BA-4ED6-9DB8-B2EB01F808DF}" type="presParOf" srcId="{80700326-5B23-4B76-B3C1-A7F251ADD04B}" destId="{54087C15-F95B-4D7B-8A59-A79B23809E17}" srcOrd="6" destOrd="0" presId="urn:microsoft.com/office/officeart/2008/layout/LinedList"/>
    <dgm:cxn modelId="{F006D56C-E579-4CA7-A794-AD830E254821}" type="presParOf" srcId="{80700326-5B23-4B76-B3C1-A7F251ADD04B}" destId="{859AB105-A952-488F-8EEB-5E26CD682BFE}" srcOrd="7" destOrd="0" presId="urn:microsoft.com/office/officeart/2008/layout/LinedList"/>
    <dgm:cxn modelId="{DD6772CB-E15E-4B90-9FAD-D99D18A99C29}" type="presParOf" srcId="{859AB105-A952-488F-8EEB-5E26CD682BFE}" destId="{3B6114B0-5E64-4167-BC90-399919748A7D}" srcOrd="0" destOrd="0" presId="urn:microsoft.com/office/officeart/2008/layout/LinedList"/>
    <dgm:cxn modelId="{5E8C6B56-D9C1-4BBB-BF11-3485D872FCD4}" type="presParOf" srcId="{859AB105-A952-488F-8EEB-5E26CD682BFE}" destId="{556D3E6E-F092-4E67-80AD-EFDB751BF183}" srcOrd="1" destOrd="0" presId="urn:microsoft.com/office/officeart/2008/layout/LinedList"/>
    <dgm:cxn modelId="{F4340046-028B-4811-9D5B-6317E9163FB9}" type="presParOf" srcId="{859AB105-A952-488F-8EEB-5E26CD682BFE}" destId="{52C7C704-8FD8-4E1A-9D76-005266E568F8}" srcOrd="2" destOrd="0" presId="urn:microsoft.com/office/officeart/2008/layout/LinedList"/>
    <dgm:cxn modelId="{E92257BB-44D3-46C1-90E6-8A0368CEF939}" type="presParOf" srcId="{80700326-5B23-4B76-B3C1-A7F251ADD04B}" destId="{520EBAFD-FD17-4C78-A4D1-7D9D8D9289AC}" srcOrd="8" destOrd="0" presId="urn:microsoft.com/office/officeart/2008/layout/LinedList"/>
    <dgm:cxn modelId="{7453BC52-E4CF-4269-B5F2-A60D7B803D70}" type="presParOf" srcId="{80700326-5B23-4B76-B3C1-A7F251ADD04B}" destId="{06EAED3D-2EA2-4E32-A562-C71E2171682F}" srcOrd="9" destOrd="0" presId="urn:microsoft.com/office/officeart/2008/layout/LinedList"/>
    <dgm:cxn modelId="{A777EC8A-F8F1-455F-954F-7A883625B34E}" type="presParOf" srcId="{80700326-5B23-4B76-B3C1-A7F251ADD04B}" destId="{C16EFB83-8351-4EB3-8B96-CAD217B8DD73}" srcOrd="10" destOrd="0" presId="urn:microsoft.com/office/officeart/2008/layout/LinedList"/>
    <dgm:cxn modelId="{203BE93E-3C4F-4EF0-BB99-117A8D85BE24}" type="presParOf" srcId="{C16EFB83-8351-4EB3-8B96-CAD217B8DD73}" destId="{102512FC-B6B6-47EE-863F-0864A2825753}" srcOrd="0" destOrd="0" presId="urn:microsoft.com/office/officeart/2008/layout/LinedList"/>
    <dgm:cxn modelId="{E50B7545-8FC1-455B-A187-4684B70FC776}" type="presParOf" srcId="{C16EFB83-8351-4EB3-8B96-CAD217B8DD73}" destId="{699E7732-DF23-4EF9-8AEC-833C84832162}" srcOrd="1" destOrd="0" presId="urn:microsoft.com/office/officeart/2008/layout/LinedList"/>
    <dgm:cxn modelId="{F294EFA8-BE8E-4CC6-ACFA-99A81240539E}" type="presParOf" srcId="{C16EFB83-8351-4EB3-8B96-CAD217B8DD73}" destId="{F8095A28-2A91-4501-A345-0C2F52B91AC3}" srcOrd="2" destOrd="0" presId="urn:microsoft.com/office/officeart/2008/layout/LinedList"/>
    <dgm:cxn modelId="{A9D6AF56-7756-458F-8A1E-DF0C333ECDB9}" type="presParOf" srcId="{80700326-5B23-4B76-B3C1-A7F251ADD04B}" destId="{9DF7608A-AADF-4F49-8134-86070342EB14}" srcOrd="11" destOrd="0" presId="urn:microsoft.com/office/officeart/2008/layout/LinedList"/>
    <dgm:cxn modelId="{D265FD61-937A-4940-9F31-1CE0B3DEF60D}" type="presParOf" srcId="{80700326-5B23-4B76-B3C1-A7F251ADD04B}" destId="{D14153F4-BC29-4243-9437-B3A43997D150}" srcOrd="12" destOrd="0" presId="urn:microsoft.com/office/officeart/2008/layout/LinedList"/>
    <dgm:cxn modelId="{D9FA8EB0-331C-43AF-A108-ED75F76ECB18}" type="presParOf" srcId="{80700326-5B23-4B76-B3C1-A7F251ADD04B}" destId="{41DE2639-4D86-4C7F-B53F-25CCBF63AB54}" srcOrd="13" destOrd="0" presId="urn:microsoft.com/office/officeart/2008/layout/LinedList"/>
    <dgm:cxn modelId="{14F43CDC-06A9-4BD8-9A31-2ECEBE616BC9}" type="presParOf" srcId="{41DE2639-4D86-4C7F-B53F-25CCBF63AB54}" destId="{A01FC563-9ECD-4E97-BFAE-1FD9640C0825}" srcOrd="0" destOrd="0" presId="urn:microsoft.com/office/officeart/2008/layout/LinedList"/>
    <dgm:cxn modelId="{8E038A63-BF41-44DD-AB24-F772DDDE94DD}" type="presParOf" srcId="{41DE2639-4D86-4C7F-B53F-25CCBF63AB54}" destId="{D8B3C3E7-E410-4F62-ADD2-8BE402004A1F}" srcOrd="1" destOrd="0" presId="urn:microsoft.com/office/officeart/2008/layout/LinedList"/>
    <dgm:cxn modelId="{67451FF0-30E4-4207-A360-4E4AE9A23618}" type="presParOf" srcId="{41DE2639-4D86-4C7F-B53F-25CCBF63AB54}" destId="{7568FE26-2C52-4746-AAC4-B1ABE9E91CFC}" srcOrd="2" destOrd="0" presId="urn:microsoft.com/office/officeart/2008/layout/LinedList"/>
    <dgm:cxn modelId="{AE36DAD2-F09F-4D26-B59D-6FB309FDF701}" type="presParOf" srcId="{80700326-5B23-4B76-B3C1-A7F251ADD04B}" destId="{49EA9138-1DB5-491B-951D-7C4FC199AE80}" srcOrd="14" destOrd="0" presId="urn:microsoft.com/office/officeart/2008/layout/LinedList"/>
    <dgm:cxn modelId="{446BEB48-6582-4190-BB5C-6A78682BE15D}" type="presParOf" srcId="{80700326-5B23-4B76-B3C1-A7F251ADD04B}" destId="{4FBEAF37-CEAD-46D4-864E-A6CF7381FE50}" srcOrd="15" destOrd="0" presId="urn:microsoft.com/office/officeart/2008/layout/LinedList"/>
    <dgm:cxn modelId="{15AA3CD9-74B7-40B2-9384-57A13E6BFBDC}" type="presParOf" srcId="{80700326-5B23-4B76-B3C1-A7F251ADD04B}" destId="{9FD2E29C-8F40-4AC9-BF7C-2D3C2C84DEB9}" srcOrd="16" destOrd="0" presId="urn:microsoft.com/office/officeart/2008/layout/LinedList"/>
    <dgm:cxn modelId="{D55F0C3A-9594-4F2E-AEF2-A2CB64EA016A}" type="presParOf" srcId="{9FD2E29C-8F40-4AC9-BF7C-2D3C2C84DEB9}" destId="{6E030880-4FBE-4973-AD52-829757806527}" srcOrd="0" destOrd="0" presId="urn:microsoft.com/office/officeart/2008/layout/LinedList"/>
    <dgm:cxn modelId="{3FAF7B58-9D50-4382-A4C3-29825D944B66}" type="presParOf" srcId="{9FD2E29C-8F40-4AC9-BF7C-2D3C2C84DEB9}" destId="{2576564F-5039-42AF-83FD-B8E87C0AD413}" srcOrd="1" destOrd="0" presId="urn:microsoft.com/office/officeart/2008/layout/LinedList"/>
    <dgm:cxn modelId="{4330C083-6452-41E6-9B6B-159BEEEF8B8A}" type="presParOf" srcId="{9FD2E29C-8F40-4AC9-BF7C-2D3C2C84DEB9}" destId="{62ABA71B-37D5-419A-AF78-FA316C98C8ED}" srcOrd="2" destOrd="0" presId="urn:microsoft.com/office/officeart/2008/layout/LinedList"/>
    <dgm:cxn modelId="{D358F03B-D760-4B35-B884-0838609E833D}" type="presParOf" srcId="{80700326-5B23-4B76-B3C1-A7F251ADD04B}" destId="{0057E125-E71F-4159-945E-52B8AC44CD19}" srcOrd="17" destOrd="0" presId="urn:microsoft.com/office/officeart/2008/layout/LinedList"/>
    <dgm:cxn modelId="{39108C99-3105-4367-A4A8-41FA4107932B}" type="presParOf" srcId="{80700326-5B23-4B76-B3C1-A7F251ADD04B}" destId="{93C2A6D5-27FC-49E2-9118-D97B17A57F33}" srcOrd="18" destOrd="0" presId="urn:microsoft.com/office/officeart/2008/layout/LinedList"/>
    <dgm:cxn modelId="{BD822947-50C6-4A94-B6C5-0A12966FC872}" type="presParOf" srcId="{80700326-5B23-4B76-B3C1-A7F251ADD04B}" destId="{2F5221EB-07E6-4E77-A690-D6B9D4E52954}" srcOrd="19" destOrd="0" presId="urn:microsoft.com/office/officeart/2008/layout/LinedList"/>
    <dgm:cxn modelId="{2A642319-230B-4861-AA10-1D804D60AD90}" type="presParOf" srcId="{2F5221EB-07E6-4E77-A690-D6B9D4E52954}" destId="{B7BEFD0E-BA65-46C3-A962-421CC4B64203}" srcOrd="0" destOrd="0" presId="urn:microsoft.com/office/officeart/2008/layout/LinedList"/>
    <dgm:cxn modelId="{4F7A2899-37E3-4306-ABEA-E2F4DA337D16}" type="presParOf" srcId="{2F5221EB-07E6-4E77-A690-D6B9D4E52954}" destId="{6BBA6B9F-E6E0-46DE-BB4C-CAD5F3819AB4}" srcOrd="1" destOrd="0" presId="urn:microsoft.com/office/officeart/2008/layout/LinedList"/>
    <dgm:cxn modelId="{2A846C61-1F46-4B2F-A16D-65B24E39B4FF}" type="presParOf" srcId="{2F5221EB-07E6-4E77-A690-D6B9D4E52954}" destId="{9057F15D-BD26-42BC-84B5-98F84411B2C1}" srcOrd="2" destOrd="0" presId="urn:microsoft.com/office/officeart/2008/layout/LinedList"/>
    <dgm:cxn modelId="{6A5F4612-2163-40A9-B720-476C5E5D4A75}" type="presParOf" srcId="{80700326-5B23-4B76-B3C1-A7F251ADD04B}" destId="{6AE49A82-F388-44BC-AC18-7A6A85F1F7B2}" srcOrd="20" destOrd="0" presId="urn:microsoft.com/office/officeart/2008/layout/LinedList"/>
    <dgm:cxn modelId="{3581308B-D8C1-41F0-97AD-FABAEF2A2CDF}" type="presParOf" srcId="{80700326-5B23-4B76-B3C1-A7F251ADD04B}" destId="{9EE9EC9A-B298-4811-BF5C-59828FE1734F}" srcOrd="21" destOrd="0" presId="urn:microsoft.com/office/officeart/2008/layout/LinedList"/>
    <dgm:cxn modelId="{6988D0D7-28D9-4377-A5B1-445C6E1E59B4}" type="presParOf" srcId="{80700326-5B23-4B76-B3C1-A7F251ADD04B}" destId="{077280C2-3D2C-4B38-BBBB-434B90091192}" srcOrd="22" destOrd="0" presId="urn:microsoft.com/office/officeart/2008/layout/LinedList"/>
    <dgm:cxn modelId="{4E8A86CB-05C7-42FC-9341-AE819E5C531F}" type="presParOf" srcId="{077280C2-3D2C-4B38-BBBB-434B90091192}" destId="{829BFB19-7472-45AA-8102-5637C61B76A5}" srcOrd="0" destOrd="0" presId="urn:microsoft.com/office/officeart/2008/layout/LinedList"/>
    <dgm:cxn modelId="{12F2268F-5526-4117-BA43-1B2BD58E965D}" type="presParOf" srcId="{077280C2-3D2C-4B38-BBBB-434B90091192}" destId="{0711BA23-35DA-4AAE-ACA3-632088D33BCF}" srcOrd="1" destOrd="0" presId="urn:microsoft.com/office/officeart/2008/layout/LinedList"/>
    <dgm:cxn modelId="{5BCD594C-8ACC-431A-BF83-A05C3D0BCF5F}" type="presParOf" srcId="{077280C2-3D2C-4B38-BBBB-434B90091192}" destId="{517758B5-607B-44DA-ABD0-66C579F1DE81}" srcOrd="2" destOrd="0" presId="urn:microsoft.com/office/officeart/2008/layout/LinedList"/>
    <dgm:cxn modelId="{170C8989-BD70-48CE-A8D3-C3CFFE4BC7F0}" type="presParOf" srcId="{80700326-5B23-4B76-B3C1-A7F251ADD04B}" destId="{53B258CF-F6AA-4313-BA48-66B7B30133CA}" srcOrd="23" destOrd="0" presId="urn:microsoft.com/office/officeart/2008/layout/LinedList"/>
    <dgm:cxn modelId="{4765D3CF-B15F-461D-B3C6-F03B6E575539}" type="presParOf" srcId="{80700326-5B23-4B76-B3C1-A7F251ADD04B}" destId="{5FBEF801-55A3-4C3D-AB21-2F4222E10C43}" srcOrd="24" destOrd="0" presId="urn:microsoft.com/office/officeart/2008/layout/LinedList"/>
  </dgm:cxnLst>
  <dgm:bg>
    <a:solidFill>
      <a:schemeClr val="accent2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8E792C5-F733-42C3-8913-4EF96A79A7F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D62CA2E-76B4-4EE9-99BB-EE4E9EB67E97}">
      <dgm:prSet phldrT="[Текст]" custT="1"/>
      <dgm:spPr/>
      <dgm:t>
        <a:bodyPr/>
        <a:lstStyle/>
        <a:p>
          <a:r>
            <a:rPr lang="ru-RU" sz="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Всего случаев с нарушениями </a:t>
          </a:r>
          <a:r>
            <a:rPr lang="en-US" sz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118</a:t>
          </a:r>
          <a:endParaRPr lang="ru-RU" sz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58566D-DA85-4A18-8D36-32BDBAD3318D}" type="parTrans" cxnId="{5DE427AF-CD58-41BF-8C36-EDAFE6AC870D}">
      <dgm:prSet/>
      <dgm:spPr/>
      <dgm:t>
        <a:bodyPr/>
        <a:lstStyle/>
        <a:p>
          <a:endParaRPr lang="ru-RU" sz="900"/>
        </a:p>
      </dgm:t>
    </dgm:pt>
    <dgm:pt modelId="{18B66E61-4216-41C2-9CB3-849634C14698}" type="sibTrans" cxnId="{5DE427AF-CD58-41BF-8C36-EDAFE6AC870D}">
      <dgm:prSet/>
      <dgm:spPr/>
      <dgm:t>
        <a:bodyPr/>
        <a:lstStyle/>
        <a:p>
          <a:endParaRPr lang="ru-RU" sz="900"/>
        </a:p>
      </dgm:t>
    </dgm:pt>
    <dgm:pt modelId="{9972B7DB-A4EA-45F5-A216-7B4CC9310699}">
      <dgm:prSet phldrT="[Текст]" custT="1"/>
      <dgm:spPr/>
      <dgm:t>
        <a:bodyPr/>
        <a:lstStyle/>
        <a:p>
          <a:r>
            <a:rPr lang="ru-RU" sz="9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Из них в амбулаторных условиях: </a:t>
          </a:r>
        </a:p>
        <a:p>
          <a:r>
            <a:rPr lang="en-US" sz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107</a:t>
          </a:r>
          <a:endParaRPr lang="ru-RU" sz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408615-0930-47C5-B2B0-143A2B8449A9}" type="parTrans" cxnId="{5E27A60E-4955-43BA-86A4-CC7281091AE4}">
      <dgm:prSet/>
      <dgm:spPr/>
      <dgm:t>
        <a:bodyPr/>
        <a:lstStyle/>
        <a:p>
          <a:endParaRPr lang="ru-RU" sz="900"/>
        </a:p>
      </dgm:t>
    </dgm:pt>
    <dgm:pt modelId="{30E8AA21-9FB9-4844-9C11-184CF9AC218E}" type="sibTrans" cxnId="{5E27A60E-4955-43BA-86A4-CC7281091AE4}">
      <dgm:prSet/>
      <dgm:spPr/>
      <dgm:t>
        <a:bodyPr/>
        <a:lstStyle/>
        <a:p>
          <a:endParaRPr lang="ru-RU" sz="900"/>
        </a:p>
      </dgm:t>
    </dgm:pt>
    <dgm:pt modelId="{0649A309-101C-4B89-9861-459F0CCD62DA}">
      <dgm:prSet phldrT="[Текст]" custT="1"/>
      <dgm:spPr/>
      <dgm:t>
        <a:bodyPr/>
        <a:lstStyle/>
        <a:p>
          <a:r>
            <a:rPr lang="ru-RU" sz="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СМП:</a:t>
          </a:r>
          <a:r>
            <a:rPr lang="ru-RU" sz="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sz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5EA2F1-2099-4B0C-A95C-41D0DEE7090A}" type="parTrans" cxnId="{E5DB86E1-2D14-4FDA-A4B9-FCBB69DD3811}">
      <dgm:prSet/>
      <dgm:spPr/>
      <dgm:t>
        <a:bodyPr/>
        <a:lstStyle/>
        <a:p>
          <a:endParaRPr lang="ru-RU" sz="900"/>
        </a:p>
      </dgm:t>
    </dgm:pt>
    <dgm:pt modelId="{C8E14725-B289-4E42-A6D3-CA7574582259}" type="sibTrans" cxnId="{E5DB86E1-2D14-4FDA-A4B9-FCBB69DD3811}">
      <dgm:prSet/>
      <dgm:spPr/>
      <dgm:t>
        <a:bodyPr/>
        <a:lstStyle/>
        <a:p>
          <a:endParaRPr lang="ru-RU" sz="900"/>
        </a:p>
      </dgm:t>
    </dgm:pt>
    <dgm:pt modelId="{1305C871-6BB1-4D64-8FDB-C7BFD4CB8526}">
      <dgm:prSet phldrT="[Текст]" custT="1"/>
      <dgm:spPr/>
      <dgm:t>
        <a:bodyPr/>
        <a:lstStyle/>
        <a:p>
          <a:r>
            <a:rPr lang="ru-RU" sz="9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условиях дневного стационара:</a:t>
          </a:r>
        </a:p>
        <a:p>
          <a:r>
            <a: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ru-RU" sz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DF6FE2-F037-48BC-BAA3-35C54FD9411A}" type="sibTrans" cxnId="{4F118B6B-D18A-4582-AB5D-46D3965C09B3}">
      <dgm:prSet/>
      <dgm:spPr/>
      <dgm:t>
        <a:bodyPr/>
        <a:lstStyle/>
        <a:p>
          <a:endParaRPr lang="ru-RU" sz="900"/>
        </a:p>
      </dgm:t>
    </dgm:pt>
    <dgm:pt modelId="{C4F7607C-9641-41A2-A0C0-364D7C21B479}" type="parTrans" cxnId="{4F118B6B-D18A-4582-AB5D-46D3965C09B3}">
      <dgm:prSet/>
      <dgm:spPr/>
      <dgm:t>
        <a:bodyPr/>
        <a:lstStyle/>
        <a:p>
          <a:endParaRPr lang="ru-RU" sz="900"/>
        </a:p>
      </dgm:t>
    </dgm:pt>
    <dgm:pt modelId="{1E3E7E42-82F1-46D8-9EC1-D905056F73D4}">
      <dgm:prSet custT="1"/>
      <dgm:spPr/>
      <dgm:t>
        <a:bodyPr/>
        <a:lstStyle/>
        <a:p>
          <a:r>
            <a:rPr lang="ru-RU" sz="9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условиях круглосуточного стационара: </a:t>
          </a:r>
          <a:r>
            <a:rPr lang="ru-RU" sz="1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</a:t>
          </a:r>
          <a:endParaRPr lang="ru-RU" sz="12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832622-B6A7-43D0-B00E-3AAC39C99F2F}" type="parTrans" cxnId="{66070BBA-0598-4EB6-8E26-9FD14E52722C}">
      <dgm:prSet/>
      <dgm:spPr/>
      <dgm:t>
        <a:bodyPr/>
        <a:lstStyle/>
        <a:p>
          <a:endParaRPr lang="ru-RU" sz="900"/>
        </a:p>
      </dgm:t>
    </dgm:pt>
    <dgm:pt modelId="{08E5563D-43FD-4BC1-B498-07B39C2C08B2}" type="sibTrans" cxnId="{66070BBA-0598-4EB6-8E26-9FD14E52722C}">
      <dgm:prSet/>
      <dgm:spPr/>
      <dgm:t>
        <a:bodyPr/>
        <a:lstStyle/>
        <a:p>
          <a:endParaRPr lang="ru-RU" sz="900"/>
        </a:p>
      </dgm:t>
    </dgm:pt>
    <dgm:pt modelId="{75653A80-A04B-4652-A57A-B7BFB191AC1B}" type="pres">
      <dgm:prSet presAssocID="{28E792C5-F733-42C3-8913-4EF96A79A7F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1D87564-3A5F-4D58-B743-45159D1A256A}" type="pres">
      <dgm:prSet presAssocID="{0D62CA2E-76B4-4EE9-99BB-EE4E9EB67E97}" presName="root" presStyleCnt="0"/>
      <dgm:spPr/>
    </dgm:pt>
    <dgm:pt modelId="{1051C326-261D-4B43-A3F2-287D7F7BA689}" type="pres">
      <dgm:prSet presAssocID="{0D62CA2E-76B4-4EE9-99BB-EE4E9EB67E97}" presName="rootComposite" presStyleCnt="0"/>
      <dgm:spPr/>
    </dgm:pt>
    <dgm:pt modelId="{909A961C-C341-4029-BA34-4DAEFFF91BD3}" type="pres">
      <dgm:prSet presAssocID="{0D62CA2E-76B4-4EE9-99BB-EE4E9EB67E97}" presName="rootText" presStyleLbl="node1" presStyleIdx="0" presStyleCnt="1" custScaleX="275523"/>
      <dgm:spPr/>
      <dgm:t>
        <a:bodyPr/>
        <a:lstStyle/>
        <a:p>
          <a:endParaRPr lang="ru-RU"/>
        </a:p>
      </dgm:t>
    </dgm:pt>
    <dgm:pt modelId="{7FC103A2-C41E-4FC0-8905-00D9F27ADF98}" type="pres">
      <dgm:prSet presAssocID="{0D62CA2E-76B4-4EE9-99BB-EE4E9EB67E97}" presName="rootConnector" presStyleLbl="node1" presStyleIdx="0" presStyleCnt="1"/>
      <dgm:spPr/>
      <dgm:t>
        <a:bodyPr/>
        <a:lstStyle/>
        <a:p>
          <a:endParaRPr lang="ru-RU"/>
        </a:p>
      </dgm:t>
    </dgm:pt>
    <dgm:pt modelId="{32F8258D-4F30-4E4E-A5A8-BB4A5565855D}" type="pres">
      <dgm:prSet presAssocID="{0D62CA2E-76B4-4EE9-99BB-EE4E9EB67E97}" presName="childShape" presStyleCnt="0"/>
      <dgm:spPr/>
    </dgm:pt>
    <dgm:pt modelId="{AAE91DEC-C797-40F7-BE64-5ADA99DC3559}" type="pres">
      <dgm:prSet presAssocID="{EC408615-0930-47C5-B2B0-143A2B8449A9}" presName="Name13" presStyleLbl="parChTrans1D2" presStyleIdx="0" presStyleCnt="4"/>
      <dgm:spPr/>
      <dgm:t>
        <a:bodyPr/>
        <a:lstStyle/>
        <a:p>
          <a:endParaRPr lang="ru-RU"/>
        </a:p>
      </dgm:t>
    </dgm:pt>
    <dgm:pt modelId="{0B9992F8-DFFD-4CBF-AEB7-66397CED5944}" type="pres">
      <dgm:prSet presAssocID="{9972B7DB-A4EA-45F5-A216-7B4CC9310699}" presName="childText" presStyleLbl="bgAcc1" presStyleIdx="0" presStyleCnt="4" custScaleX="385368" custScaleY="1342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3626CE-122D-4C1F-9CA9-230AFD2C599B}" type="pres">
      <dgm:prSet presAssocID="{C4F7607C-9641-41A2-A0C0-364D7C21B479}" presName="Name13" presStyleLbl="parChTrans1D2" presStyleIdx="1" presStyleCnt="4"/>
      <dgm:spPr/>
      <dgm:t>
        <a:bodyPr/>
        <a:lstStyle/>
        <a:p>
          <a:endParaRPr lang="ru-RU"/>
        </a:p>
      </dgm:t>
    </dgm:pt>
    <dgm:pt modelId="{368F758D-F5A3-4C50-932B-6E60669327E6}" type="pres">
      <dgm:prSet presAssocID="{1305C871-6BB1-4D64-8FDB-C7BFD4CB8526}" presName="childText" presStyleLbl="bgAcc1" presStyleIdx="1" presStyleCnt="4" custScaleX="387987" custScaleY="113025" custLinFactNeighborX="-1976" custLinFactNeighborY="-71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3F1CCD-85A3-4172-B146-ABC8D04F6665}" type="pres">
      <dgm:prSet presAssocID="{A45EA2F1-2099-4B0C-A95C-41D0DEE7090A}" presName="Name13" presStyleLbl="parChTrans1D2" presStyleIdx="2" presStyleCnt="4"/>
      <dgm:spPr/>
      <dgm:t>
        <a:bodyPr/>
        <a:lstStyle/>
        <a:p>
          <a:endParaRPr lang="ru-RU"/>
        </a:p>
      </dgm:t>
    </dgm:pt>
    <dgm:pt modelId="{B66C836C-F39C-4092-AE13-C21649C44A27}" type="pres">
      <dgm:prSet presAssocID="{0649A309-101C-4B89-9861-459F0CCD62DA}" presName="childText" presStyleLbl="bgAcc1" presStyleIdx="2" presStyleCnt="4" custScaleX="3841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88C320-36A3-4993-8C81-1F1CFDCED4BC}" type="pres">
      <dgm:prSet presAssocID="{2A832622-B6A7-43D0-B00E-3AAC39C99F2F}" presName="Name13" presStyleLbl="parChTrans1D2" presStyleIdx="3" presStyleCnt="4"/>
      <dgm:spPr/>
      <dgm:t>
        <a:bodyPr/>
        <a:lstStyle/>
        <a:p>
          <a:endParaRPr lang="ru-RU"/>
        </a:p>
      </dgm:t>
    </dgm:pt>
    <dgm:pt modelId="{24499BC1-9EE0-47C9-AAAE-FFE2518A2C81}" type="pres">
      <dgm:prSet presAssocID="{1E3E7E42-82F1-46D8-9EC1-D905056F73D4}" presName="childText" presStyleLbl="bgAcc1" presStyleIdx="3" presStyleCnt="4" custScaleX="385408" custScaleY="970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942E76-6539-4FCB-A5AC-0ADB5BE6FE31}" type="presOf" srcId="{28E792C5-F733-42C3-8913-4EF96A79A7FE}" destId="{75653A80-A04B-4652-A57A-B7BFB191AC1B}" srcOrd="0" destOrd="0" presId="urn:microsoft.com/office/officeart/2005/8/layout/hierarchy3"/>
    <dgm:cxn modelId="{5DE427AF-CD58-41BF-8C36-EDAFE6AC870D}" srcId="{28E792C5-F733-42C3-8913-4EF96A79A7FE}" destId="{0D62CA2E-76B4-4EE9-99BB-EE4E9EB67E97}" srcOrd="0" destOrd="0" parTransId="{D158566D-DA85-4A18-8D36-32BDBAD3318D}" sibTransId="{18B66E61-4216-41C2-9CB3-849634C14698}"/>
    <dgm:cxn modelId="{4A3C3DE0-DB4A-40AA-AB87-4C64FB3F32DD}" type="presOf" srcId="{0D62CA2E-76B4-4EE9-99BB-EE4E9EB67E97}" destId="{7FC103A2-C41E-4FC0-8905-00D9F27ADF98}" srcOrd="1" destOrd="0" presId="urn:microsoft.com/office/officeart/2005/8/layout/hierarchy3"/>
    <dgm:cxn modelId="{3FA582A0-0B29-4866-9512-66E6A9B7FDBA}" type="presOf" srcId="{EC408615-0930-47C5-B2B0-143A2B8449A9}" destId="{AAE91DEC-C797-40F7-BE64-5ADA99DC3559}" srcOrd="0" destOrd="0" presId="urn:microsoft.com/office/officeart/2005/8/layout/hierarchy3"/>
    <dgm:cxn modelId="{8E633BE4-03D9-41F8-B928-F84EEBA3234D}" type="presOf" srcId="{A45EA2F1-2099-4B0C-A95C-41D0DEE7090A}" destId="{2C3F1CCD-85A3-4172-B146-ABC8D04F6665}" srcOrd="0" destOrd="0" presId="urn:microsoft.com/office/officeart/2005/8/layout/hierarchy3"/>
    <dgm:cxn modelId="{C7141DA8-96CC-46E3-B570-5948AE1884E9}" type="presOf" srcId="{9972B7DB-A4EA-45F5-A216-7B4CC9310699}" destId="{0B9992F8-DFFD-4CBF-AEB7-66397CED5944}" srcOrd="0" destOrd="0" presId="urn:microsoft.com/office/officeart/2005/8/layout/hierarchy3"/>
    <dgm:cxn modelId="{FBC2EE05-0361-49F8-B04A-80D06B45D543}" type="presOf" srcId="{0649A309-101C-4B89-9861-459F0CCD62DA}" destId="{B66C836C-F39C-4092-AE13-C21649C44A27}" srcOrd="0" destOrd="0" presId="urn:microsoft.com/office/officeart/2005/8/layout/hierarchy3"/>
    <dgm:cxn modelId="{66070BBA-0598-4EB6-8E26-9FD14E52722C}" srcId="{0D62CA2E-76B4-4EE9-99BB-EE4E9EB67E97}" destId="{1E3E7E42-82F1-46D8-9EC1-D905056F73D4}" srcOrd="3" destOrd="0" parTransId="{2A832622-B6A7-43D0-B00E-3AAC39C99F2F}" sibTransId="{08E5563D-43FD-4BC1-B498-07B39C2C08B2}"/>
    <dgm:cxn modelId="{A4F9827E-2393-4613-9EA3-E153493FDE08}" type="presOf" srcId="{0D62CA2E-76B4-4EE9-99BB-EE4E9EB67E97}" destId="{909A961C-C341-4029-BA34-4DAEFFF91BD3}" srcOrd="0" destOrd="0" presId="urn:microsoft.com/office/officeart/2005/8/layout/hierarchy3"/>
    <dgm:cxn modelId="{C84B0052-29C6-4C03-9DE9-8F67026200FD}" type="presOf" srcId="{1305C871-6BB1-4D64-8FDB-C7BFD4CB8526}" destId="{368F758D-F5A3-4C50-932B-6E60669327E6}" srcOrd="0" destOrd="0" presId="urn:microsoft.com/office/officeart/2005/8/layout/hierarchy3"/>
    <dgm:cxn modelId="{5E27A60E-4955-43BA-86A4-CC7281091AE4}" srcId="{0D62CA2E-76B4-4EE9-99BB-EE4E9EB67E97}" destId="{9972B7DB-A4EA-45F5-A216-7B4CC9310699}" srcOrd="0" destOrd="0" parTransId="{EC408615-0930-47C5-B2B0-143A2B8449A9}" sibTransId="{30E8AA21-9FB9-4844-9C11-184CF9AC218E}"/>
    <dgm:cxn modelId="{E5DB86E1-2D14-4FDA-A4B9-FCBB69DD3811}" srcId="{0D62CA2E-76B4-4EE9-99BB-EE4E9EB67E97}" destId="{0649A309-101C-4B89-9861-459F0CCD62DA}" srcOrd="2" destOrd="0" parTransId="{A45EA2F1-2099-4B0C-A95C-41D0DEE7090A}" sibTransId="{C8E14725-B289-4E42-A6D3-CA7574582259}"/>
    <dgm:cxn modelId="{B518C797-A6B1-44C1-9A47-B998CBA73209}" type="presOf" srcId="{1E3E7E42-82F1-46D8-9EC1-D905056F73D4}" destId="{24499BC1-9EE0-47C9-AAAE-FFE2518A2C81}" srcOrd="0" destOrd="0" presId="urn:microsoft.com/office/officeart/2005/8/layout/hierarchy3"/>
    <dgm:cxn modelId="{9CBEE882-AE4D-48B7-93BF-67552A91156C}" type="presOf" srcId="{C4F7607C-9641-41A2-A0C0-364D7C21B479}" destId="{943626CE-122D-4C1F-9CA9-230AFD2C599B}" srcOrd="0" destOrd="0" presId="urn:microsoft.com/office/officeart/2005/8/layout/hierarchy3"/>
    <dgm:cxn modelId="{B24150C9-8E46-4978-98D3-75685DA2667A}" type="presOf" srcId="{2A832622-B6A7-43D0-B00E-3AAC39C99F2F}" destId="{2888C320-36A3-4993-8C81-1F1CFDCED4BC}" srcOrd="0" destOrd="0" presId="urn:microsoft.com/office/officeart/2005/8/layout/hierarchy3"/>
    <dgm:cxn modelId="{4F118B6B-D18A-4582-AB5D-46D3965C09B3}" srcId="{0D62CA2E-76B4-4EE9-99BB-EE4E9EB67E97}" destId="{1305C871-6BB1-4D64-8FDB-C7BFD4CB8526}" srcOrd="1" destOrd="0" parTransId="{C4F7607C-9641-41A2-A0C0-364D7C21B479}" sibTransId="{2FDF6FE2-F037-48BC-BAA3-35C54FD9411A}"/>
    <dgm:cxn modelId="{94E2746C-A140-4350-A214-999CB9EE7475}" type="presParOf" srcId="{75653A80-A04B-4652-A57A-B7BFB191AC1B}" destId="{21D87564-3A5F-4D58-B743-45159D1A256A}" srcOrd="0" destOrd="0" presId="urn:microsoft.com/office/officeart/2005/8/layout/hierarchy3"/>
    <dgm:cxn modelId="{F9FD9973-BD19-4059-A0F9-223EF159D841}" type="presParOf" srcId="{21D87564-3A5F-4D58-B743-45159D1A256A}" destId="{1051C326-261D-4B43-A3F2-287D7F7BA689}" srcOrd="0" destOrd="0" presId="urn:microsoft.com/office/officeart/2005/8/layout/hierarchy3"/>
    <dgm:cxn modelId="{236E03A7-13F3-420A-A988-651BAF855941}" type="presParOf" srcId="{1051C326-261D-4B43-A3F2-287D7F7BA689}" destId="{909A961C-C341-4029-BA34-4DAEFFF91BD3}" srcOrd="0" destOrd="0" presId="urn:microsoft.com/office/officeart/2005/8/layout/hierarchy3"/>
    <dgm:cxn modelId="{A85231FF-ADFD-4ACD-87E8-246E058AC691}" type="presParOf" srcId="{1051C326-261D-4B43-A3F2-287D7F7BA689}" destId="{7FC103A2-C41E-4FC0-8905-00D9F27ADF98}" srcOrd="1" destOrd="0" presId="urn:microsoft.com/office/officeart/2005/8/layout/hierarchy3"/>
    <dgm:cxn modelId="{C3C56330-727E-45F5-B964-488D0435C686}" type="presParOf" srcId="{21D87564-3A5F-4D58-B743-45159D1A256A}" destId="{32F8258D-4F30-4E4E-A5A8-BB4A5565855D}" srcOrd="1" destOrd="0" presId="urn:microsoft.com/office/officeart/2005/8/layout/hierarchy3"/>
    <dgm:cxn modelId="{DCA759F5-BC5D-4499-9D5A-34A92B43C2A7}" type="presParOf" srcId="{32F8258D-4F30-4E4E-A5A8-BB4A5565855D}" destId="{AAE91DEC-C797-40F7-BE64-5ADA99DC3559}" srcOrd="0" destOrd="0" presId="urn:microsoft.com/office/officeart/2005/8/layout/hierarchy3"/>
    <dgm:cxn modelId="{08565486-5791-4288-9018-DC16BF0DE2E9}" type="presParOf" srcId="{32F8258D-4F30-4E4E-A5A8-BB4A5565855D}" destId="{0B9992F8-DFFD-4CBF-AEB7-66397CED5944}" srcOrd="1" destOrd="0" presId="urn:microsoft.com/office/officeart/2005/8/layout/hierarchy3"/>
    <dgm:cxn modelId="{8EB645DB-0EC6-4EE7-BD04-999B1351FD7C}" type="presParOf" srcId="{32F8258D-4F30-4E4E-A5A8-BB4A5565855D}" destId="{943626CE-122D-4C1F-9CA9-230AFD2C599B}" srcOrd="2" destOrd="0" presId="urn:microsoft.com/office/officeart/2005/8/layout/hierarchy3"/>
    <dgm:cxn modelId="{3E97F683-972E-46BD-81E5-60E5D0EF11DF}" type="presParOf" srcId="{32F8258D-4F30-4E4E-A5A8-BB4A5565855D}" destId="{368F758D-F5A3-4C50-932B-6E60669327E6}" srcOrd="3" destOrd="0" presId="urn:microsoft.com/office/officeart/2005/8/layout/hierarchy3"/>
    <dgm:cxn modelId="{633ECD20-E993-4139-8B90-7270680C51D4}" type="presParOf" srcId="{32F8258D-4F30-4E4E-A5A8-BB4A5565855D}" destId="{2C3F1CCD-85A3-4172-B146-ABC8D04F6665}" srcOrd="4" destOrd="0" presId="urn:microsoft.com/office/officeart/2005/8/layout/hierarchy3"/>
    <dgm:cxn modelId="{AAC1F90E-15A6-4F1F-90A6-7D14A904DAA3}" type="presParOf" srcId="{32F8258D-4F30-4E4E-A5A8-BB4A5565855D}" destId="{B66C836C-F39C-4092-AE13-C21649C44A27}" srcOrd="5" destOrd="0" presId="urn:microsoft.com/office/officeart/2005/8/layout/hierarchy3"/>
    <dgm:cxn modelId="{0B05B2B2-CC15-467E-B9FE-5FFB46CE83B8}" type="presParOf" srcId="{32F8258D-4F30-4E4E-A5A8-BB4A5565855D}" destId="{2888C320-36A3-4993-8C81-1F1CFDCED4BC}" srcOrd="6" destOrd="0" presId="urn:microsoft.com/office/officeart/2005/8/layout/hierarchy3"/>
    <dgm:cxn modelId="{EB190903-2A00-42BD-A11D-BA42DC1387CC}" type="presParOf" srcId="{32F8258D-4F30-4E4E-A5A8-BB4A5565855D}" destId="{24499BC1-9EE0-47C9-AAAE-FFE2518A2C81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7520975-B211-4447-9D50-D054C591E988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9135ED9-E656-44BA-8358-E789CB1E85D4}">
      <dgm:prSet phldrT="[Текст]" custT="1"/>
      <dgm:spPr/>
      <dgm:t>
        <a:bodyPr/>
        <a:lstStyle/>
        <a:p>
          <a:r>
            <a:rPr lang="ru-RU" sz="1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Нарушения выявлены</a:t>
          </a:r>
        </a:p>
        <a:p>
          <a:r>
            <a:rPr lang="ru-RU" sz="1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17 МО:</a:t>
          </a:r>
          <a:endParaRPr lang="ru-RU" sz="14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70C805-44F6-45A5-A2C0-AD7552EDB6B3}" type="parTrans" cxnId="{6F51D5A0-9454-4A3A-9E86-47D7C4A5002B}">
      <dgm:prSet/>
      <dgm:spPr/>
      <dgm:t>
        <a:bodyPr/>
        <a:lstStyle/>
        <a:p>
          <a:endParaRPr lang="ru-RU" sz="800"/>
        </a:p>
      </dgm:t>
    </dgm:pt>
    <dgm:pt modelId="{F8798CC3-6318-4AA1-9330-5CF0680004FF}" type="sibTrans" cxnId="{6F51D5A0-9454-4A3A-9E86-47D7C4A5002B}">
      <dgm:prSet/>
      <dgm:spPr/>
      <dgm:t>
        <a:bodyPr/>
        <a:lstStyle/>
        <a:p>
          <a:endParaRPr lang="ru-RU" sz="800"/>
        </a:p>
      </dgm:t>
    </dgm:pt>
    <dgm:pt modelId="{04DC8717-37B3-4070-A7DE-1E64CC5E2286}">
      <dgm:prSet custT="1"/>
      <dgm:spPr/>
      <dgm:t>
        <a:bodyPr/>
        <a:lstStyle/>
        <a:p>
          <a:r>
            <a:rPr lang="ru-RU" sz="8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"ВОЛОСОВСКАЯ МБ"</a:t>
          </a:r>
          <a:endParaRPr lang="ru-RU" sz="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E1DEDA-8380-4975-9B33-B7A8201ADA51}" type="parTrans" cxnId="{5B610AB1-BE06-43EE-BDD2-6AFD28FD0CE8}">
      <dgm:prSet/>
      <dgm:spPr/>
      <dgm:t>
        <a:bodyPr/>
        <a:lstStyle/>
        <a:p>
          <a:endParaRPr lang="ru-RU" sz="800"/>
        </a:p>
      </dgm:t>
    </dgm:pt>
    <dgm:pt modelId="{7B7E8AA2-2B8D-4D3F-95B4-2ACB8C701386}" type="sibTrans" cxnId="{5B610AB1-BE06-43EE-BDD2-6AFD28FD0CE8}">
      <dgm:prSet/>
      <dgm:spPr/>
      <dgm:t>
        <a:bodyPr/>
        <a:lstStyle/>
        <a:p>
          <a:endParaRPr lang="ru-RU" sz="800"/>
        </a:p>
      </dgm:t>
    </dgm:pt>
    <dgm:pt modelId="{67B1F8D4-ABC1-46C8-BFCA-CB9A2C9BF8B8}">
      <dgm:prSet custT="1"/>
      <dgm:spPr/>
      <dgm:t>
        <a:bodyPr/>
        <a:lstStyle/>
        <a:p>
          <a:r>
            <a:rPr lang="ru-RU" sz="8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"ВСЕВОЛОЖСКАЯ КМБ"</a:t>
          </a:r>
          <a:endParaRPr lang="ru-RU" sz="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C35E10-D3F2-4F63-9FE6-47131E41A918}" type="parTrans" cxnId="{099EBC12-2C60-4F32-BC6B-E40CE852498E}">
      <dgm:prSet/>
      <dgm:spPr/>
      <dgm:t>
        <a:bodyPr/>
        <a:lstStyle/>
        <a:p>
          <a:endParaRPr lang="ru-RU" sz="800"/>
        </a:p>
      </dgm:t>
    </dgm:pt>
    <dgm:pt modelId="{99A80307-5A96-4F0D-B5F2-F10F6848905E}" type="sibTrans" cxnId="{099EBC12-2C60-4F32-BC6B-E40CE852498E}">
      <dgm:prSet/>
      <dgm:spPr/>
      <dgm:t>
        <a:bodyPr/>
        <a:lstStyle/>
        <a:p>
          <a:endParaRPr lang="ru-RU" sz="800"/>
        </a:p>
      </dgm:t>
    </dgm:pt>
    <dgm:pt modelId="{134E5F73-4B79-43EA-9F70-FC26AEB69220}">
      <dgm:prSet custT="1"/>
      <dgm:spPr/>
      <dgm:t>
        <a:bodyPr/>
        <a:lstStyle/>
        <a:p>
          <a:r>
            <a:rPr lang="ru-RU" sz="8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"ВЫБОРГСКАЯ МБ"</a:t>
          </a:r>
          <a:endParaRPr lang="ru-RU" sz="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7FB88A-E4E4-48E5-B6D3-3C99A742916A}" type="parTrans" cxnId="{F0203A6D-85BB-47E9-8ADC-15D91025C5A8}">
      <dgm:prSet/>
      <dgm:spPr/>
      <dgm:t>
        <a:bodyPr/>
        <a:lstStyle/>
        <a:p>
          <a:endParaRPr lang="ru-RU" sz="800"/>
        </a:p>
      </dgm:t>
    </dgm:pt>
    <dgm:pt modelId="{8C3AB086-9396-40C7-A3D1-24D0A5260DCD}" type="sibTrans" cxnId="{F0203A6D-85BB-47E9-8ADC-15D91025C5A8}">
      <dgm:prSet/>
      <dgm:spPr/>
      <dgm:t>
        <a:bodyPr/>
        <a:lstStyle/>
        <a:p>
          <a:endParaRPr lang="ru-RU" sz="800"/>
        </a:p>
      </dgm:t>
    </dgm:pt>
    <dgm:pt modelId="{242A0DBE-28CE-433C-A6C1-29826C775B03}">
      <dgm:prSet custT="1"/>
      <dgm:spPr/>
      <dgm:t>
        <a:bodyPr/>
        <a:lstStyle/>
        <a:p>
          <a:r>
            <a:rPr lang="ru-RU" sz="8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"ГАТЧИНСКАЯ КМБ"</a:t>
          </a:r>
          <a:endParaRPr lang="ru-RU" sz="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3F4C4A-3CAB-44F9-9E51-CFE486E949AD}" type="parTrans" cxnId="{64CBCB7F-0BCA-4AF1-A99F-A1C42D7337DE}">
      <dgm:prSet/>
      <dgm:spPr/>
      <dgm:t>
        <a:bodyPr/>
        <a:lstStyle/>
        <a:p>
          <a:endParaRPr lang="ru-RU" sz="800"/>
        </a:p>
      </dgm:t>
    </dgm:pt>
    <dgm:pt modelId="{85B5994E-0FB0-4B98-B517-56ECBCDFB4B0}" type="sibTrans" cxnId="{64CBCB7F-0BCA-4AF1-A99F-A1C42D7337DE}">
      <dgm:prSet/>
      <dgm:spPr/>
      <dgm:t>
        <a:bodyPr/>
        <a:lstStyle/>
        <a:p>
          <a:endParaRPr lang="ru-RU" sz="800"/>
        </a:p>
      </dgm:t>
    </dgm:pt>
    <dgm:pt modelId="{3CB4CD86-4F8C-451E-8BBF-40FC8155A015}">
      <dgm:prSet custT="1"/>
      <dgm:spPr/>
      <dgm:t>
        <a:bodyPr/>
        <a:lstStyle/>
        <a:p>
          <a:r>
            <a:rPr lang="ru-RU" sz="8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"КИРИШСКАЯ КМБ"</a:t>
          </a:r>
          <a:endParaRPr lang="ru-RU" sz="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3933C5-B898-4E6A-B0E2-4C9F32830178}" type="parTrans" cxnId="{A92B48C9-678B-4B48-A5CE-87F963E25224}">
      <dgm:prSet/>
      <dgm:spPr/>
      <dgm:t>
        <a:bodyPr/>
        <a:lstStyle/>
        <a:p>
          <a:endParaRPr lang="ru-RU" sz="800"/>
        </a:p>
      </dgm:t>
    </dgm:pt>
    <dgm:pt modelId="{E37BE5CB-4C14-498D-85C6-88C5A832F58B}" type="sibTrans" cxnId="{A92B48C9-678B-4B48-A5CE-87F963E25224}">
      <dgm:prSet/>
      <dgm:spPr/>
      <dgm:t>
        <a:bodyPr/>
        <a:lstStyle/>
        <a:p>
          <a:endParaRPr lang="ru-RU" sz="800"/>
        </a:p>
      </dgm:t>
    </dgm:pt>
    <dgm:pt modelId="{15239500-B45F-45D5-B6F5-C8CC19EF0AE2}">
      <dgm:prSet custT="1"/>
      <dgm:spPr/>
      <dgm:t>
        <a:bodyPr/>
        <a:lstStyle/>
        <a:p>
          <a:r>
            <a:rPr lang="ru-RU" sz="8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"КИРОВСКАЯ КМБ"</a:t>
          </a:r>
          <a:endParaRPr lang="ru-RU" sz="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EE695B-2009-4004-84E7-F831928000DE}" type="parTrans" cxnId="{A248EF57-E879-4167-AC97-2BBEAA11C561}">
      <dgm:prSet/>
      <dgm:spPr/>
      <dgm:t>
        <a:bodyPr/>
        <a:lstStyle/>
        <a:p>
          <a:endParaRPr lang="ru-RU" sz="800"/>
        </a:p>
      </dgm:t>
    </dgm:pt>
    <dgm:pt modelId="{67F0F176-2F5A-44F7-8C8E-13DE9E353209}" type="sibTrans" cxnId="{A248EF57-E879-4167-AC97-2BBEAA11C561}">
      <dgm:prSet/>
      <dgm:spPr/>
      <dgm:t>
        <a:bodyPr/>
        <a:lstStyle/>
        <a:p>
          <a:endParaRPr lang="ru-RU" sz="800"/>
        </a:p>
      </dgm:t>
    </dgm:pt>
    <dgm:pt modelId="{B4DAA54E-84E7-42FE-94D8-8B30FC11C562}">
      <dgm:prSet custT="1"/>
      <dgm:spPr/>
      <dgm:t>
        <a:bodyPr/>
        <a:lstStyle/>
        <a:p>
          <a:r>
            <a:rPr lang="ru-RU" sz="8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«КИНГИСЕППСКАЯ МБ»</a:t>
          </a:r>
          <a:endParaRPr lang="ru-RU" sz="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39424B-FB72-4D27-91D9-90E73D418B48}" type="parTrans" cxnId="{5BB7D18D-5A7C-446B-9621-065493083C48}">
      <dgm:prSet/>
      <dgm:spPr/>
      <dgm:t>
        <a:bodyPr/>
        <a:lstStyle/>
        <a:p>
          <a:endParaRPr lang="ru-RU" sz="800"/>
        </a:p>
      </dgm:t>
    </dgm:pt>
    <dgm:pt modelId="{FE74D33E-8AB7-4901-9F44-2CDBE7645D06}" type="sibTrans" cxnId="{5BB7D18D-5A7C-446B-9621-065493083C48}">
      <dgm:prSet/>
      <dgm:spPr/>
      <dgm:t>
        <a:bodyPr/>
        <a:lstStyle/>
        <a:p>
          <a:endParaRPr lang="ru-RU" sz="800"/>
        </a:p>
      </dgm:t>
    </dgm:pt>
    <dgm:pt modelId="{02DC65C9-145E-4078-9F04-9979F4A1BC25}">
      <dgm:prSet custT="1"/>
      <dgm:spPr/>
      <dgm:t>
        <a:bodyPr/>
        <a:lstStyle/>
        <a:p>
          <a:r>
            <a:rPr lang="ru-RU" sz="8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"ЛОМОНОСОВСКАЯ МБ"</a:t>
          </a:r>
          <a:endParaRPr lang="ru-RU" sz="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692DB9-FFA5-4A2A-A748-07F6F2EEEC7F}" type="parTrans" cxnId="{A5FD4464-3D32-4B19-A98A-6690D0651F7A}">
      <dgm:prSet/>
      <dgm:spPr/>
      <dgm:t>
        <a:bodyPr/>
        <a:lstStyle/>
        <a:p>
          <a:endParaRPr lang="ru-RU" sz="800"/>
        </a:p>
      </dgm:t>
    </dgm:pt>
    <dgm:pt modelId="{18E1E455-FF8D-47F0-8E13-33217E16E5FE}" type="sibTrans" cxnId="{A5FD4464-3D32-4B19-A98A-6690D0651F7A}">
      <dgm:prSet/>
      <dgm:spPr/>
      <dgm:t>
        <a:bodyPr/>
        <a:lstStyle/>
        <a:p>
          <a:endParaRPr lang="ru-RU" sz="800"/>
        </a:p>
      </dgm:t>
    </dgm:pt>
    <dgm:pt modelId="{552ED5FB-AF61-43E1-A77B-5C52A435CAFA}">
      <dgm:prSet custT="1"/>
      <dgm:spPr/>
      <dgm:t>
        <a:bodyPr/>
        <a:lstStyle/>
        <a:p>
          <a:r>
            <a:rPr lang="ru-RU" sz="8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"ЛУЖСКАЯ МБ"</a:t>
          </a:r>
          <a:endParaRPr lang="ru-RU" sz="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20C3AD-59DF-4A5C-8DB7-FE426F808499}" type="parTrans" cxnId="{EABD6DC3-1D54-4ECD-93C4-972303E2D2C6}">
      <dgm:prSet/>
      <dgm:spPr/>
      <dgm:t>
        <a:bodyPr/>
        <a:lstStyle/>
        <a:p>
          <a:endParaRPr lang="ru-RU" sz="800"/>
        </a:p>
      </dgm:t>
    </dgm:pt>
    <dgm:pt modelId="{E56E9651-F476-4E47-AA1B-9B9D10DC7882}" type="sibTrans" cxnId="{EABD6DC3-1D54-4ECD-93C4-972303E2D2C6}">
      <dgm:prSet/>
      <dgm:spPr/>
      <dgm:t>
        <a:bodyPr/>
        <a:lstStyle/>
        <a:p>
          <a:endParaRPr lang="ru-RU" sz="800"/>
        </a:p>
      </dgm:t>
    </dgm:pt>
    <dgm:pt modelId="{E896016D-5D86-421F-BAF0-CFB4307AC3E7}">
      <dgm:prSet custT="1"/>
      <dgm:spPr/>
      <dgm:t>
        <a:bodyPr/>
        <a:lstStyle/>
        <a:p>
          <a:r>
            <a:rPr lang="ru-RU" sz="8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"ПРИОЗЕРСКАЯ МБ"</a:t>
          </a:r>
          <a:endParaRPr lang="ru-RU" sz="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97AE84-2259-4D5C-9021-9F94C902DF3F}" type="parTrans" cxnId="{EA05204F-10CA-4F43-9EDE-8B8BC042C45F}">
      <dgm:prSet/>
      <dgm:spPr/>
      <dgm:t>
        <a:bodyPr/>
        <a:lstStyle/>
        <a:p>
          <a:endParaRPr lang="ru-RU" sz="800"/>
        </a:p>
      </dgm:t>
    </dgm:pt>
    <dgm:pt modelId="{F335082C-BEF0-4B10-94A0-F1A7724AB4EE}" type="sibTrans" cxnId="{EA05204F-10CA-4F43-9EDE-8B8BC042C45F}">
      <dgm:prSet/>
      <dgm:spPr/>
      <dgm:t>
        <a:bodyPr/>
        <a:lstStyle/>
        <a:p>
          <a:endParaRPr lang="ru-RU" sz="800"/>
        </a:p>
      </dgm:t>
    </dgm:pt>
    <dgm:pt modelId="{2D20C04A-8272-464E-B4D0-E686E48A64C5}">
      <dgm:prSet custT="1"/>
      <dgm:spPr/>
      <dgm:t>
        <a:bodyPr/>
        <a:lstStyle/>
        <a:p>
          <a:r>
            <a:rPr lang="ru-RU" sz="8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"СЛАНЦЕВСКАЯ МБ"</a:t>
          </a:r>
          <a:endParaRPr lang="ru-RU" sz="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C1F94B-74B0-45F0-B035-757581B7E9BB}" type="parTrans" cxnId="{5F8D2B8B-E93B-4E03-8F0A-DBFE93DFDBD1}">
      <dgm:prSet/>
      <dgm:spPr/>
      <dgm:t>
        <a:bodyPr/>
        <a:lstStyle/>
        <a:p>
          <a:endParaRPr lang="ru-RU" sz="800"/>
        </a:p>
      </dgm:t>
    </dgm:pt>
    <dgm:pt modelId="{62FAB7CB-C60B-4DCC-8AE4-8EEC00CD6E27}" type="sibTrans" cxnId="{5F8D2B8B-E93B-4E03-8F0A-DBFE93DFDBD1}">
      <dgm:prSet/>
      <dgm:spPr/>
      <dgm:t>
        <a:bodyPr/>
        <a:lstStyle/>
        <a:p>
          <a:endParaRPr lang="ru-RU" sz="800"/>
        </a:p>
      </dgm:t>
    </dgm:pt>
    <dgm:pt modelId="{4C4BA282-7EAA-4665-93A3-5E4025631769}">
      <dgm:prSet custT="1"/>
      <dgm:spPr/>
      <dgm:t>
        <a:bodyPr/>
        <a:lstStyle/>
        <a:p>
          <a:r>
            <a:rPr lang="ru-RU" sz="8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"ТИХВИНСКАЯ МБ"</a:t>
          </a:r>
          <a:endParaRPr lang="ru-RU" sz="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56AE4A-7AF4-4A24-AC1F-5EF3A38E1532}" type="parTrans" cxnId="{54EA0DBC-C5B4-4328-A554-A2764C1F71D6}">
      <dgm:prSet/>
      <dgm:spPr/>
      <dgm:t>
        <a:bodyPr/>
        <a:lstStyle/>
        <a:p>
          <a:endParaRPr lang="ru-RU" sz="800"/>
        </a:p>
      </dgm:t>
    </dgm:pt>
    <dgm:pt modelId="{101AAD3D-04B8-479D-BB32-747E5AA9EA9B}" type="sibTrans" cxnId="{54EA0DBC-C5B4-4328-A554-A2764C1F71D6}">
      <dgm:prSet/>
      <dgm:spPr/>
      <dgm:t>
        <a:bodyPr/>
        <a:lstStyle/>
        <a:p>
          <a:endParaRPr lang="ru-RU" sz="800"/>
        </a:p>
      </dgm:t>
    </dgm:pt>
    <dgm:pt modelId="{0395C76E-06BC-4C55-949A-615E0737A497}">
      <dgm:prSet custT="1"/>
      <dgm:spPr/>
      <dgm:t>
        <a:bodyPr/>
        <a:lstStyle/>
        <a:p>
          <a:r>
            <a:rPr lang="ru-RU" sz="8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"ТОКСОВСКАЯ КМБ"</a:t>
          </a:r>
          <a:endParaRPr lang="ru-RU" sz="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E2085E-FE46-4D8B-8919-27FA99F9B119}" type="parTrans" cxnId="{EF8339FC-FDBE-4ACD-AE68-A646E89945B1}">
      <dgm:prSet/>
      <dgm:spPr/>
      <dgm:t>
        <a:bodyPr/>
        <a:lstStyle/>
        <a:p>
          <a:endParaRPr lang="ru-RU" sz="800"/>
        </a:p>
      </dgm:t>
    </dgm:pt>
    <dgm:pt modelId="{D4598CE4-A27C-435C-A96A-345525065700}" type="sibTrans" cxnId="{EF8339FC-FDBE-4ACD-AE68-A646E89945B1}">
      <dgm:prSet/>
      <dgm:spPr/>
      <dgm:t>
        <a:bodyPr/>
        <a:lstStyle/>
        <a:p>
          <a:endParaRPr lang="ru-RU" sz="800"/>
        </a:p>
      </dgm:t>
    </dgm:pt>
    <dgm:pt modelId="{C2C580C9-8C24-4274-A75D-F6D212AE6804}">
      <dgm:prSet custT="1"/>
      <dgm:spPr/>
      <dgm:t>
        <a:bodyPr/>
        <a:lstStyle/>
        <a:p>
          <a:r>
            <a:rPr lang="ru-RU" sz="8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"ТОСНЕНСКАЯ КМБ"</a:t>
          </a:r>
          <a:endParaRPr lang="ru-RU" sz="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6957B6-DCF0-47BC-A8E6-5A2810997665}" type="parTrans" cxnId="{C3DEFB34-E13D-4038-B5CC-22305B347E52}">
      <dgm:prSet/>
      <dgm:spPr/>
      <dgm:t>
        <a:bodyPr/>
        <a:lstStyle/>
        <a:p>
          <a:endParaRPr lang="ru-RU" sz="800"/>
        </a:p>
      </dgm:t>
    </dgm:pt>
    <dgm:pt modelId="{D9EEC31A-A868-4B7E-BC92-4FD9E05CDE4D}" type="sibTrans" cxnId="{C3DEFB34-E13D-4038-B5CC-22305B347E52}">
      <dgm:prSet/>
      <dgm:spPr/>
      <dgm:t>
        <a:bodyPr/>
        <a:lstStyle/>
        <a:p>
          <a:endParaRPr lang="ru-RU" sz="800"/>
        </a:p>
      </dgm:t>
    </dgm:pt>
    <dgm:pt modelId="{750594E5-F363-491E-9C9D-0941685A0CBD}">
      <dgm:prSet custT="1"/>
      <dgm:spPr/>
      <dgm:t>
        <a:bodyPr/>
        <a:lstStyle/>
        <a:p>
          <a:r>
            <a:rPr lang="ru-RU" sz="8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ЧУЗ "КБ "РЖД-МЕДИЦИНА« СПб"</a:t>
          </a:r>
          <a:endParaRPr lang="ru-RU" sz="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1C78C3-9797-4FCF-BA43-CD5FDE2F89AA}" type="parTrans" cxnId="{1CF2A4DB-873E-43A0-BB7B-512439385138}">
      <dgm:prSet/>
      <dgm:spPr/>
      <dgm:t>
        <a:bodyPr/>
        <a:lstStyle/>
        <a:p>
          <a:endParaRPr lang="ru-RU" sz="800"/>
        </a:p>
      </dgm:t>
    </dgm:pt>
    <dgm:pt modelId="{2077F946-A39E-4692-AC28-9B7C45C3508F}" type="sibTrans" cxnId="{1CF2A4DB-873E-43A0-BB7B-512439385138}">
      <dgm:prSet/>
      <dgm:spPr/>
      <dgm:t>
        <a:bodyPr/>
        <a:lstStyle/>
        <a:p>
          <a:endParaRPr lang="ru-RU" sz="800"/>
        </a:p>
      </dgm:t>
    </dgm:pt>
    <dgm:pt modelId="{B54862D8-93C8-4D68-B881-44F94E39AD08}">
      <dgm:prSet custT="1"/>
      <dgm:spPr/>
      <dgm:t>
        <a:bodyPr/>
        <a:lstStyle/>
        <a:p>
          <a:r>
            <a:rPr lang="ru-RU" sz="8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«БОКСИТОГОРСКАЯ МБ»</a:t>
          </a:r>
          <a:endParaRPr lang="ru-RU" sz="80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F4AD8C-5283-48FD-A296-76324A96EDD0}" type="parTrans" cxnId="{7CE926B6-75C5-4FA3-861C-8F353D350375}">
      <dgm:prSet/>
      <dgm:spPr/>
      <dgm:t>
        <a:bodyPr/>
        <a:lstStyle/>
        <a:p>
          <a:endParaRPr lang="ru-RU" sz="800"/>
        </a:p>
      </dgm:t>
    </dgm:pt>
    <dgm:pt modelId="{F15E2BE3-0BF6-4FD7-A8FA-DBE9326D5DBF}" type="sibTrans" cxnId="{7CE926B6-75C5-4FA3-861C-8F353D350375}">
      <dgm:prSet/>
      <dgm:spPr/>
      <dgm:t>
        <a:bodyPr/>
        <a:lstStyle/>
        <a:p>
          <a:endParaRPr lang="ru-RU" sz="800"/>
        </a:p>
      </dgm:t>
    </dgm:pt>
    <dgm:pt modelId="{B6016A63-AB01-45D0-A403-7D3E2E7D76D3}">
      <dgm:prSet custT="1"/>
      <dgm:spPr/>
      <dgm:t>
        <a:bodyPr/>
        <a:lstStyle/>
        <a:p>
          <a:r>
            <a:rPr lang="ru-RU" sz="8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"ВОЛХОВСКАЯ МБ"</a:t>
          </a:r>
          <a:endParaRPr lang="ru-RU" sz="80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738E99-A8BF-49EB-B7A7-FC2D0F3F5923}" type="parTrans" cxnId="{3E81EBDD-1A50-49D9-AA2B-7080242AC51B}">
      <dgm:prSet/>
      <dgm:spPr/>
      <dgm:t>
        <a:bodyPr/>
        <a:lstStyle/>
        <a:p>
          <a:endParaRPr lang="ru-RU" sz="800"/>
        </a:p>
      </dgm:t>
    </dgm:pt>
    <dgm:pt modelId="{5597E708-3F24-43D1-AB81-8BD25EB4FAC9}" type="sibTrans" cxnId="{3E81EBDD-1A50-49D9-AA2B-7080242AC51B}">
      <dgm:prSet/>
      <dgm:spPr/>
      <dgm:t>
        <a:bodyPr/>
        <a:lstStyle/>
        <a:p>
          <a:endParaRPr lang="ru-RU" sz="800"/>
        </a:p>
      </dgm:t>
    </dgm:pt>
    <dgm:pt modelId="{E07DE12A-C82A-4B50-B5AD-7966B8AF63E9}" type="pres">
      <dgm:prSet presAssocID="{67520975-B211-4447-9D50-D054C591E988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91AAE16E-C5F3-4A4C-A425-99105FFF0961}" type="pres">
      <dgm:prSet presAssocID="{29135ED9-E656-44BA-8358-E789CB1E85D4}" presName="thickLine" presStyleLbl="alignNode1" presStyleIdx="0" presStyleCnt="1" custLinFactNeighborY="-2224"/>
      <dgm:spPr/>
    </dgm:pt>
    <dgm:pt modelId="{E8B246B1-DF54-41D5-928A-CE4C502778D4}" type="pres">
      <dgm:prSet presAssocID="{29135ED9-E656-44BA-8358-E789CB1E85D4}" presName="horz1" presStyleCnt="0"/>
      <dgm:spPr/>
    </dgm:pt>
    <dgm:pt modelId="{024CDFA4-B2D2-4F18-B028-DD7DB133FA21}" type="pres">
      <dgm:prSet presAssocID="{29135ED9-E656-44BA-8358-E789CB1E85D4}" presName="tx1" presStyleLbl="revTx" presStyleIdx="0" presStyleCnt="18" custScaleX="215259" custScaleY="51376"/>
      <dgm:spPr/>
      <dgm:t>
        <a:bodyPr/>
        <a:lstStyle/>
        <a:p>
          <a:endParaRPr lang="ru-RU"/>
        </a:p>
      </dgm:t>
    </dgm:pt>
    <dgm:pt modelId="{80700326-5B23-4B76-B3C1-A7F251ADD04B}" type="pres">
      <dgm:prSet presAssocID="{29135ED9-E656-44BA-8358-E789CB1E85D4}" presName="vert1" presStyleCnt="0"/>
      <dgm:spPr/>
    </dgm:pt>
    <dgm:pt modelId="{B8FF3D75-2D98-40DF-A682-4D45ACADEE7D}" type="pres">
      <dgm:prSet presAssocID="{B54862D8-93C8-4D68-B881-44F94E39AD08}" presName="vertSpace2a" presStyleCnt="0"/>
      <dgm:spPr/>
    </dgm:pt>
    <dgm:pt modelId="{3A35DEA7-2009-4BDC-8F5C-6F9F6AA6865E}" type="pres">
      <dgm:prSet presAssocID="{B54862D8-93C8-4D68-B881-44F94E39AD08}" presName="horz2" presStyleCnt="0"/>
      <dgm:spPr/>
    </dgm:pt>
    <dgm:pt modelId="{4EA82007-36FF-4F41-96DE-326E52998983}" type="pres">
      <dgm:prSet presAssocID="{B54862D8-93C8-4D68-B881-44F94E39AD08}" presName="horzSpace2" presStyleCnt="0"/>
      <dgm:spPr/>
    </dgm:pt>
    <dgm:pt modelId="{796D642D-BDF4-4D8E-ACC9-94DBDA1EEBDC}" type="pres">
      <dgm:prSet presAssocID="{B54862D8-93C8-4D68-B881-44F94E39AD08}" presName="tx2" presStyleLbl="revTx" presStyleIdx="1" presStyleCnt="18"/>
      <dgm:spPr/>
      <dgm:t>
        <a:bodyPr/>
        <a:lstStyle/>
        <a:p>
          <a:endParaRPr lang="ru-RU"/>
        </a:p>
      </dgm:t>
    </dgm:pt>
    <dgm:pt modelId="{C630CA5A-29D8-4855-A537-047458062A55}" type="pres">
      <dgm:prSet presAssocID="{B54862D8-93C8-4D68-B881-44F94E39AD08}" presName="vert2" presStyleCnt="0"/>
      <dgm:spPr/>
    </dgm:pt>
    <dgm:pt modelId="{183D153D-B353-4608-AEDB-52456B55DE3D}" type="pres">
      <dgm:prSet presAssocID="{B54862D8-93C8-4D68-B881-44F94E39AD08}" presName="thinLine2b" presStyleLbl="callout" presStyleIdx="0" presStyleCnt="17"/>
      <dgm:spPr/>
    </dgm:pt>
    <dgm:pt modelId="{069A028B-7CA8-4FBF-B85C-06011D3477DC}" type="pres">
      <dgm:prSet presAssocID="{B54862D8-93C8-4D68-B881-44F94E39AD08}" presName="vertSpace2b" presStyleCnt="0"/>
      <dgm:spPr/>
    </dgm:pt>
    <dgm:pt modelId="{1A6E389D-09F6-4AA9-9B17-3778041AE4AC}" type="pres">
      <dgm:prSet presAssocID="{B6016A63-AB01-45D0-A403-7D3E2E7D76D3}" presName="horz2" presStyleCnt="0"/>
      <dgm:spPr/>
    </dgm:pt>
    <dgm:pt modelId="{8E2032FC-CC4E-41E4-9691-9D4D80C36428}" type="pres">
      <dgm:prSet presAssocID="{B6016A63-AB01-45D0-A403-7D3E2E7D76D3}" presName="horzSpace2" presStyleCnt="0"/>
      <dgm:spPr/>
    </dgm:pt>
    <dgm:pt modelId="{5DD3D25B-50FB-4639-BCCB-F226AEDEAB14}" type="pres">
      <dgm:prSet presAssocID="{B6016A63-AB01-45D0-A403-7D3E2E7D76D3}" presName="tx2" presStyleLbl="revTx" presStyleIdx="2" presStyleCnt="18"/>
      <dgm:spPr/>
      <dgm:t>
        <a:bodyPr/>
        <a:lstStyle/>
        <a:p>
          <a:endParaRPr lang="ru-RU"/>
        </a:p>
      </dgm:t>
    </dgm:pt>
    <dgm:pt modelId="{32E2035D-73D5-4259-A131-A37D2446414D}" type="pres">
      <dgm:prSet presAssocID="{B6016A63-AB01-45D0-A403-7D3E2E7D76D3}" presName="vert2" presStyleCnt="0"/>
      <dgm:spPr/>
    </dgm:pt>
    <dgm:pt modelId="{DB18347A-A980-4F54-ACC1-172527A0338B}" type="pres">
      <dgm:prSet presAssocID="{B6016A63-AB01-45D0-A403-7D3E2E7D76D3}" presName="thinLine2b" presStyleLbl="callout" presStyleIdx="1" presStyleCnt="17"/>
      <dgm:spPr/>
    </dgm:pt>
    <dgm:pt modelId="{787ABA45-D9A5-4D13-936C-6E4AD39FD155}" type="pres">
      <dgm:prSet presAssocID="{B6016A63-AB01-45D0-A403-7D3E2E7D76D3}" presName="vertSpace2b" presStyleCnt="0"/>
      <dgm:spPr/>
    </dgm:pt>
    <dgm:pt modelId="{93AB6BD4-5C3F-4FEA-9357-D23C7DC15E57}" type="pres">
      <dgm:prSet presAssocID="{04DC8717-37B3-4070-A7DE-1E64CC5E2286}" presName="horz2" presStyleCnt="0"/>
      <dgm:spPr/>
    </dgm:pt>
    <dgm:pt modelId="{1C834297-6146-4EBB-955A-7FA951E76D98}" type="pres">
      <dgm:prSet presAssocID="{04DC8717-37B3-4070-A7DE-1E64CC5E2286}" presName="horzSpace2" presStyleCnt="0"/>
      <dgm:spPr/>
    </dgm:pt>
    <dgm:pt modelId="{BC5ED002-60D0-434E-91DB-88BF3085F18D}" type="pres">
      <dgm:prSet presAssocID="{04DC8717-37B3-4070-A7DE-1E64CC5E2286}" presName="tx2" presStyleLbl="revTx" presStyleIdx="3" presStyleCnt="18"/>
      <dgm:spPr/>
      <dgm:t>
        <a:bodyPr/>
        <a:lstStyle/>
        <a:p>
          <a:endParaRPr lang="ru-RU"/>
        </a:p>
      </dgm:t>
    </dgm:pt>
    <dgm:pt modelId="{7DD3DC1A-FA5A-4BA2-BB13-CD72897E35AC}" type="pres">
      <dgm:prSet presAssocID="{04DC8717-37B3-4070-A7DE-1E64CC5E2286}" presName="vert2" presStyleCnt="0"/>
      <dgm:spPr/>
    </dgm:pt>
    <dgm:pt modelId="{C36BAB14-9F19-4323-BF54-B7705C5ABECC}" type="pres">
      <dgm:prSet presAssocID="{04DC8717-37B3-4070-A7DE-1E64CC5E2286}" presName="thinLine2b" presStyleLbl="callout" presStyleIdx="2" presStyleCnt="17"/>
      <dgm:spPr/>
    </dgm:pt>
    <dgm:pt modelId="{BED7D347-7646-4DCA-BD42-B70E4CAB430E}" type="pres">
      <dgm:prSet presAssocID="{04DC8717-37B3-4070-A7DE-1E64CC5E2286}" presName="vertSpace2b" presStyleCnt="0"/>
      <dgm:spPr/>
    </dgm:pt>
    <dgm:pt modelId="{6EE074B3-639B-4514-9D91-4277A638A9FB}" type="pres">
      <dgm:prSet presAssocID="{67B1F8D4-ABC1-46C8-BFCA-CB9A2C9BF8B8}" presName="horz2" presStyleCnt="0"/>
      <dgm:spPr/>
    </dgm:pt>
    <dgm:pt modelId="{832971C7-EE40-471D-BE66-E5A00F424B08}" type="pres">
      <dgm:prSet presAssocID="{67B1F8D4-ABC1-46C8-BFCA-CB9A2C9BF8B8}" presName="horzSpace2" presStyleCnt="0"/>
      <dgm:spPr/>
    </dgm:pt>
    <dgm:pt modelId="{D7C0A79B-55CC-424C-91D7-57884DDF5250}" type="pres">
      <dgm:prSet presAssocID="{67B1F8D4-ABC1-46C8-BFCA-CB9A2C9BF8B8}" presName="tx2" presStyleLbl="revTx" presStyleIdx="4" presStyleCnt="18"/>
      <dgm:spPr/>
      <dgm:t>
        <a:bodyPr/>
        <a:lstStyle/>
        <a:p>
          <a:endParaRPr lang="ru-RU"/>
        </a:p>
      </dgm:t>
    </dgm:pt>
    <dgm:pt modelId="{6EE4B9EE-22EA-444D-ADC4-5F765D62E6AA}" type="pres">
      <dgm:prSet presAssocID="{67B1F8D4-ABC1-46C8-BFCA-CB9A2C9BF8B8}" presName="vert2" presStyleCnt="0"/>
      <dgm:spPr/>
    </dgm:pt>
    <dgm:pt modelId="{EF33EBAF-1889-42D3-BB4B-089822CB9FFA}" type="pres">
      <dgm:prSet presAssocID="{67B1F8D4-ABC1-46C8-BFCA-CB9A2C9BF8B8}" presName="thinLine2b" presStyleLbl="callout" presStyleIdx="3" presStyleCnt="17"/>
      <dgm:spPr/>
    </dgm:pt>
    <dgm:pt modelId="{69F52E88-DD67-438A-9159-84C893D327B5}" type="pres">
      <dgm:prSet presAssocID="{67B1F8D4-ABC1-46C8-BFCA-CB9A2C9BF8B8}" presName="vertSpace2b" presStyleCnt="0"/>
      <dgm:spPr/>
    </dgm:pt>
    <dgm:pt modelId="{8FA12E6F-A737-4A50-A092-C2903481FA82}" type="pres">
      <dgm:prSet presAssocID="{134E5F73-4B79-43EA-9F70-FC26AEB69220}" presName="horz2" presStyleCnt="0"/>
      <dgm:spPr/>
    </dgm:pt>
    <dgm:pt modelId="{D3D2BE35-CB5F-49B2-AA6E-F128A8D5EB9D}" type="pres">
      <dgm:prSet presAssocID="{134E5F73-4B79-43EA-9F70-FC26AEB69220}" presName="horzSpace2" presStyleCnt="0"/>
      <dgm:spPr/>
    </dgm:pt>
    <dgm:pt modelId="{D75B75F8-D78F-40C9-B75B-746D8339948C}" type="pres">
      <dgm:prSet presAssocID="{134E5F73-4B79-43EA-9F70-FC26AEB69220}" presName="tx2" presStyleLbl="revTx" presStyleIdx="5" presStyleCnt="18"/>
      <dgm:spPr/>
      <dgm:t>
        <a:bodyPr/>
        <a:lstStyle/>
        <a:p>
          <a:endParaRPr lang="ru-RU"/>
        </a:p>
      </dgm:t>
    </dgm:pt>
    <dgm:pt modelId="{0D88A982-4E98-4087-AC21-27499D150466}" type="pres">
      <dgm:prSet presAssocID="{134E5F73-4B79-43EA-9F70-FC26AEB69220}" presName="vert2" presStyleCnt="0"/>
      <dgm:spPr/>
    </dgm:pt>
    <dgm:pt modelId="{613004D5-01F3-4E0E-BACC-5CC18C92B1E1}" type="pres">
      <dgm:prSet presAssocID="{134E5F73-4B79-43EA-9F70-FC26AEB69220}" presName="thinLine2b" presStyleLbl="callout" presStyleIdx="4" presStyleCnt="17"/>
      <dgm:spPr/>
    </dgm:pt>
    <dgm:pt modelId="{2792DE85-BF1F-44FD-BD17-7C95ADDAF98B}" type="pres">
      <dgm:prSet presAssocID="{134E5F73-4B79-43EA-9F70-FC26AEB69220}" presName="vertSpace2b" presStyleCnt="0"/>
      <dgm:spPr/>
    </dgm:pt>
    <dgm:pt modelId="{45BAF73F-6FA3-470E-ABA1-CC1A68B0F191}" type="pres">
      <dgm:prSet presAssocID="{242A0DBE-28CE-433C-A6C1-29826C775B03}" presName="horz2" presStyleCnt="0"/>
      <dgm:spPr/>
    </dgm:pt>
    <dgm:pt modelId="{DA2619E0-8AB5-4319-95E0-5116F0CA1B19}" type="pres">
      <dgm:prSet presAssocID="{242A0DBE-28CE-433C-A6C1-29826C775B03}" presName="horzSpace2" presStyleCnt="0"/>
      <dgm:spPr/>
    </dgm:pt>
    <dgm:pt modelId="{B648C528-C8FE-4544-ACB7-DD6D58ECDE86}" type="pres">
      <dgm:prSet presAssocID="{242A0DBE-28CE-433C-A6C1-29826C775B03}" presName="tx2" presStyleLbl="revTx" presStyleIdx="6" presStyleCnt="18"/>
      <dgm:spPr/>
      <dgm:t>
        <a:bodyPr/>
        <a:lstStyle/>
        <a:p>
          <a:endParaRPr lang="ru-RU"/>
        </a:p>
      </dgm:t>
    </dgm:pt>
    <dgm:pt modelId="{5AF05004-8BAF-4137-B9F6-B47E0AD5F243}" type="pres">
      <dgm:prSet presAssocID="{242A0DBE-28CE-433C-A6C1-29826C775B03}" presName="vert2" presStyleCnt="0"/>
      <dgm:spPr/>
    </dgm:pt>
    <dgm:pt modelId="{02E57A56-AA4E-4E4F-B172-A0D57208265E}" type="pres">
      <dgm:prSet presAssocID="{242A0DBE-28CE-433C-A6C1-29826C775B03}" presName="thinLine2b" presStyleLbl="callout" presStyleIdx="5" presStyleCnt="17"/>
      <dgm:spPr/>
    </dgm:pt>
    <dgm:pt modelId="{AA2F9278-3D51-4D66-8297-A1727E7D595D}" type="pres">
      <dgm:prSet presAssocID="{242A0DBE-28CE-433C-A6C1-29826C775B03}" presName="vertSpace2b" presStyleCnt="0"/>
      <dgm:spPr/>
    </dgm:pt>
    <dgm:pt modelId="{B7136498-0AFF-4895-B177-EC6AE7DBAEFA}" type="pres">
      <dgm:prSet presAssocID="{3CB4CD86-4F8C-451E-8BBF-40FC8155A015}" presName="horz2" presStyleCnt="0"/>
      <dgm:spPr/>
    </dgm:pt>
    <dgm:pt modelId="{27E6F95E-C38B-4DC2-8491-19DF6EFDB7D4}" type="pres">
      <dgm:prSet presAssocID="{3CB4CD86-4F8C-451E-8BBF-40FC8155A015}" presName="horzSpace2" presStyleCnt="0"/>
      <dgm:spPr/>
    </dgm:pt>
    <dgm:pt modelId="{48A7D521-0D77-4816-9BC0-33391584B9D0}" type="pres">
      <dgm:prSet presAssocID="{3CB4CD86-4F8C-451E-8BBF-40FC8155A015}" presName="tx2" presStyleLbl="revTx" presStyleIdx="7" presStyleCnt="18"/>
      <dgm:spPr/>
      <dgm:t>
        <a:bodyPr/>
        <a:lstStyle/>
        <a:p>
          <a:endParaRPr lang="ru-RU"/>
        </a:p>
      </dgm:t>
    </dgm:pt>
    <dgm:pt modelId="{49BFABBF-209B-4E09-A7F4-1CC45D24CC1B}" type="pres">
      <dgm:prSet presAssocID="{3CB4CD86-4F8C-451E-8BBF-40FC8155A015}" presName="vert2" presStyleCnt="0"/>
      <dgm:spPr/>
    </dgm:pt>
    <dgm:pt modelId="{43CF3ABC-AD83-4489-843F-8FA4DEAAFF78}" type="pres">
      <dgm:prSet presAssocID="{3CB4CD86-4F8C-451E-8BBF-40FC8155A015}" presName="thinLine2b" presStyleLbl="callout" presStyleIdx="6" presStyleCnt="17"/>
      <dgm:spPr/>
    </dgm:pt>
    <dgm:pt modelId="{CF9644C8-F1A1-4DBD-AD45-27CB6DEAD1A7}" type="pres">
      <dgm:prSet presAssocID="{3CB4CD86-4F8C-451E-8BBF-40FC8155A015}" presName="vertSpace2b" presStyleCnt="0"/>
      <dgm:spPr/>
    </dgm:pt>
    <dgm:pt modelId="{AA46F11A-6F7C-4660-9812-B6677AFFA03A}" type="pres">
      <dgm:prSet presAssocID="{15239500-B45F-45D5-B6F5-C8CC19EF0AE2}" presName="horz2" presStyleCnt="0"/>
      <dgm:spPr/>
    </dgm:pt>
    <dgm:pt modelId="{C634A4CF-1126-42B3-A250-42DFDFBA54A7}" type="pres">
      <dgm:prSet presAssocID="{15239500-B45F-45D5-B6F5-C8CC19EF0AE2}" presName="horzSpace2" presStyleCnt="0"/>
      <dgm:spPr/>
    </dgm:pt>
    <dgm:pt modelId="{523E90A2-DC82-4FEB-B0D1-0A38EFE0BE96}" type="pres">
      <dgm:prSet presAssocID="{15239500-B45F-45D5-B6F5-C8CC19EF0AE2}" presName="tx2" presStyleLbl="revTx" presStyleIdx="8" presStyleCnt="18"/>
      <dgm:spPr/>
      <dgm:t>
        <a:bodyPr/>
        <a:lstStyle/>
        <a:p>
          <a:endParaRPr lang="ru-RU"/>
        </a:p>
      </dgm:t>
    </dgm:pt>
    <dgm:pt modelId="{CCE44195-4DD0-405F-9791-3E3FD93DCF4A}" type="pres">
      <dgm:prSet presAssocID="{15239500-B45F-45D5-B6F5-C8CC19EF0AE2}" presName="vert2" presStyleCnt="0"/>
      <dgm:spPr/>
    </dgm:pt>
    <dgm:pt modelId="{01FE0DD7-F905-4E78-A791-5C8628BFAFB9}" type="pres">
      <dgm:prSet presAssocID="{15239500-B45F-45D5-B6F5-C8CC19EF0AE2}" presName="thinLine2b" presStyleLbl="callout" presStyleIdx="7" presStyleCnt="17" custLinFactY="2586" custLinFactNeighborX="276" custLinFactNeighborY="100000"/>
      <dgm:spPr/>
    </dgm:pt>
    <dgm:pt modelId="{9E81E39E-CB36-43D5-B3FD-0A448D12513E}" type="pres">
      <dgm:prSet presAssocID="{15239500-B45F-45D5-B6F5-C8CC19EF0AE2}" presName="vertSpace2b" presStyleCnt="0"/>
      <dgm:spPr/>
    </dgm:pt>
    <dgm:pt modelId="{1E60043F-C06A-4D67-B21E-D34FC2948EB6}" type="pres">
      <dgm:prSet presAssocID="{B4DAA54E-84E7-42FE-94D8-8B30FC11C562}" presName="horz2" presStyleCnt="0"/>
      <dgm:spPr/>
    </dgm:pt>
    <dgm:pt modelId="{F4183292-DBB0-4653-82BC-B6ACFCC6A96D}" type="pres">
      <dgm:prSet presAssocID="{B4DAA54E-84E7-42FE-94D8-8B30FC11C562}" presName="horzSpace2" presStyleCnt="0"/>
      <dgm:spPr/>
    </dgm:pt>
    <dgm:pt modelId="{EB1EEA1D-C81E-4155-947E-2BDB016D1BAF}" type="pres">
      <dgm:prSet presAssocID="{B4DAA54E-84E7-42FE-94D8-8B30FC11C562}" presName="tx2" presStyleLbl="revTx" presStyleIdx="9" presStyleCnt="18"/>
      <dgm:spPr/>
      <dgm:t>
        <a:bodyPr/>
        <a:lstStyle/>
        <a:p>
          <a:endParaRPr lang="ru-RU"/>
        </a:p>
      </dgm:t>
    </dgm:pt>
    <dgm:pt modelId="{0C55ADCA-87EF-4EBF-B459-5C8105397510}" type="pres">
      <dgm:prSet presAssocID="{B4DAA54E-84E7-42FE-94D8-8B30FC11C562}" presName="vert2" presStyleCnt="0"/>
      <dgm:spPr/>
    </dgm:pt>
    <dgm:pt modelId="{195AC2BB-6E16-409C-9258-34F8BD326307}" type="pres">
      <dgm:prSet presAssocID="{B4DAA54E-84E7-42FE-94D8-8B30FC11C562}" presName="thinLine2b" presStyleLbl="callout" presStyleIdx="8" presStyleCnt="17"/>
      <dgm:spPr/>
    </dgm:pt>
    <dgm:pt modelId="{4CFB69CD-8B51-4225-819E-50205C9E1755}" type="pres">
      <dgm:prSet presAssocID="{B4DAA54E-84E7-42FE-94D8-8B30FC11C562}" presName="vertSpace2b" presStyleCnt="0"/>
      <dgm:spPr/>
    </dgm:pt>
    <dgm:pt modelId="{E7F7EFD2-BCF4-444C-8FD3-FFD741428FFE}" type="pres">
      <dgm:prSet presAssocID="{02DC65C9-145E-4078-9F04-9979F4A1BC25}" presName="horz2" presStyleCnt="0"/>
      <dgm:spPr/>
    </dgm:pt>
    <dgm:pt modelId="{40FC6921-A779-4B7D-AD0F-8E1358A9FAB1}" type="pres">
      <dgm:prSet presAssocID="{02DC65C9-145E-4078-9F04-9979F4A1BC25}" presName="horzSpace2" presStyleCnt="0"/>
      <dgm:spPr/>
    </dgm:pt>
    <dgm:pt modelId="{C45EC732-6748-4D63-BD3A-0087044E3177}" type="pres">
      <dgm:prSet presAssocID="{02DC65C9-145E-4078-9F04-9979F4A1BC25}" presName="tx2" presStyleLbl="revTx" presStyleIdx="10" presStyleCnt="18"/>
      <dgm:spPr/>
      <dgm:t>
        <a:bodyPr/>
        <a:lstStyle/>
        <a:p>
          <a:endParaRPr lang="ru-RU"/>
        </a:p>
      </dgm:t>
    </dgm:pt>
    <dgm:pt modelId="{547E9D17-649D-43CE-A36A-E06E6A8F95AB}" type="pres">
      <dgm:prSet presAssocID="{02DC65C9-145E-4078-9F04-9979F4A1BC25}" presName="vert2" presStyleCnt="0"/>
      <dgm:spPr/>
    </dgm:pt>
    <dgm:pt modelId="{97026A4B-8177-4EEA-9569-DC7DC514E4CD}" type="pres">
      <dgm:prSet presAssocID="{02DC65C9-145E-4078-9F04-9979F4A1BC25}" presName="thinLine2b" presStyleLbl="callout" presStyleIdx="9" presStyleCnt="17"/>
      <dgm:spPr/>
    </dgm:pt>
    <dgm:pt modelId="{567E207F-F5CD-45A9-AB34-6DA6103FA1AD}" type="pres">
      <dgm:prSet presAssocID="{02DC65C9-145E-4078-9F04-9979F4A1BC25}" presName="vertSpace2b" presStyleCnt="0"/>
      <dgm:spPr/>
    </dgm:pt>
    <dgm:pt modelId="{80A6D242-A2D2-47C0-8F40-FC8470CB57A3}" type="pres">
      <dgm:prSet presAssocID="{552ED5FB-AF61-43E1-A77B-5C52A435CAFA}" presName="horz2" presStyleCnt="0"/>
      <dgm:spPr/>
    </dgm:pt>
    <dgm:pt modelId="{03E382EC-9684-424A-959D-DC845671DC9F}" type="pres">
      <dgm:prSet presAssocID="{552ED5FB-AF61-43E1-A77B-5C52A435CAFA}" presName="horzSpace2" presStyleCnt="0"/>
      <dgm:spPr/>
    </dgm:pt>
    <dgm:pt modelId="{1BA74164-7DFC-44C2-9D7A-01B036AC159A}" type="pres">
      <dgm:prSet presAssocID="{552ED5FB-AF61-43E1-A77B-5C52A435CAFA}" presName="tx2" presStyleLbl="revTx" presStyleIdx="11" presStyleCnt="18"/>
      <dgm:spPr/>
      <dgm:t>
        <a:bodyPr/>
        <a:lstStyle/>
        <a:p>
          <a:endParaRPr lang="ru-RU"/>
        </a:p>
      </dgm:t>
    </dgm:pt>
    <dgm:pt modelId="{B3DFBEFA-CE31-419F-8859-59705FC4A8FC}" type="pres">
      <dgm:prSet presAssocID="{552ED5FB-AF61-43E1-A77B-5C52A435CAFA}" presName="vert2" presStyleCnt="0"/>
      <dgm:spPr/>
    </dgm:pt>
    <dgm:pt modelId="{966E82DB-90F7-4BB2-99C9-9482A7F69E57}" type="pres">
      <dgm:prSet presAssocID="{552ED5FB-AF61-43E1-A77B-5C52A435CAFA}" presName="thinLine2b" presStyleLbl="callout" presStyleIdx="10" presStyleCnt="17"/>
      <dgm:spPr/>
    </dgm:pt>
    <dgm:pt modelId="{05CB9DB0-5D5C-4C05-A961-6B581F28F39C}" type="pres">
      <dgm:prSet presAssocID="{552ED5FB-AF61-43E1-A77B-5C52A435CAFA}" presName="vertSpace2b" presStyleCnt="0"/>
      <dgm:spPr/>
    </dgm:pt>
    <dgm:pt modelId="{487B1365-AE50-4584-B1D6-2737E79BFA45}" type="pres">
      <dgm:prSet presAssocID="{E896016D-5D86-421F-BAF0-CFB4307AC3E7}" presName="horz2" presStyleCnt="0"/>
      <dgm:spPr/>
    </dgm:pt>
    <dgm:pt modelId="{AB629607-097D-4D9D-9C62-F780045A8A07}" type="pres">
      <dgm:prSet presAssocID="{E896016D-5D86-421F-BAF0-CFB4307AC3E7}" presName="horzSpace2" presStyleCnt="0"/>
      <dgm:spPr/>
    </dgm:pt>
    <dgm:pt modelId="{88A6FB33-D457-4335-A474-C96A659C3503}" type="pres">
      <dgm:prSet presAssocID="{E896016D-5D86-421F-BAF0-CFB4307AC3E7}" presName="tx2" presStyleLbl="revTx" presStyleIdx="12" presStyleCnt="18"/>
      <dgm:spPr/>
      <dgm:t>
        <a:bodyPr/>
        <a:lstStyle/>
        <a:p>
          <a:endParaRPr lang="ru-RU"/>
        </a:p>
      </dgm:t>
    </dgm:pt>
    <dgm:pt modelId="{7DAFFDD8-2536-4B5B-B712-2FFAAC2EB201}" type="pres">
      <dgm:prSet presAssocID="{E896016D-5D86-421F-BAF0-CFB4307AC3E7}" presName="vert2" presStyleCnt="0"/>
      <dgm:spPr/>
    </dgm:pt>
    <dgm:pt modelId="{DAC4F7ED-DD19-496E-BA99-CD32FC5378A8}" type="pres">
      <dgm:prSet presAssocID="{E896016D-5D86-421F-BAF0-CFB4307AC3E7}" presName="thinLine2b" presStyleLbl="callout" presStyleIdx="11" presStyleCnt="17"/>
      <dgm:spPr/>
    </dgm:pt>
    <dgm:pt modelId="{B546250A-BD47-4744-8180-83CED16E43BF}" type="pres">
      <dgm:prSet presAssocID="{E896016D-5D86-421F-BAF0-CFB4307AC3E7}" presName="vertSpace2b" presStyleCnt="0"/>
      <dgm:spPr/>
    </dgm:pt>
    <dgm:pt modelId="{D2849680-40BD-4FE9-915F-F67A97D6AFFD}" type="pres">
      <dgm:prSet presAssocID="{2D20C04A-8272-464E-B4D0-E686E48A64C5}" presName="horz2" presStyleCnt="0"/>
      <dgm:spPr/>
    </dgm:pt>
    <dgm:pt modelId="{FC8A73EA-42FD-4681-9BEF-681254FA7F5F}" type="pres">
      <dgm:prSet presAssocID="{2D20C04A-8272-464E-B4D0-E686E48A64C5}" presName="horzSpace2" presStyleCnt="0"/>
      <dgm:spPr/>
    </dgm:pt>
    <dgm:pt modelId="{962C2888-F80D-489F-8560-F03C3ED50083}" type="pres">
      <dgm:prSet presAssocID="{2D20C04A-8272-464E-B4D0-E686E48A64C5}" presName="tx2" presStyleLbl="revTx" presStyleIdx="13" presStyleCnt="18"/>
      <dgm:spPr/>
      <dgm:t>
        <a:bodyPr/>
        <a:lstStyle/>
        <a:p>
          <a:endParaRPr lang="ru-RU"/>
        </a:p>
      </dgm:t>
    </dgm:pt>
    <dgm:pt modelId="{4C3D9703-62FA-4FF2-B55A-3E5760AF213E}" type="pres">
      <dgm:prSet presAssocID="{2D20C04A-8272-464E-B4D0-E686E48A64C5}" presName="vert2" presStyleCnt="0"/>
      <dgm:spPr/>
    </dgm:pt>
    <dgm:pt modelId="{28730D67-9093-429F-AB74-C37C3C95B706}" type="pres">
      <dgm:prSet presAssocID="{2D20C04A-8272-464E-B4D0-E686E48A64C5}" presName="thinLine2b" presStyleLbl="callout" presStyleIdx="12" presStyleCnt="17"/>
      <dgm:spPr/>
    </dgm:pt>
    <dgm:pt modelId="{8C2F5B82-0068-4B6B-A04B-DD6A9C5735A3}" type="pres">
      <dgm:prSet presAssocID="{2D20C04A-8272-464E-B4D0-E686E48A64C5}" presName="vertSpace2b" presStyleCnt="0"/>
      <dgm:spPr/>
    </dgm:pt>
    <dgm:pt modelId="{91353210-FEA6-49FF-B3D5-B8DD991B34A0}" type="pres">
      <dgm:prSet presAssocID="{4C4BA282-7EAA-4665-93A3-5E4025631769}" presName="horz2" presStyleCnt="0"/>
      <dgm:spPr/>
    </dgm:pt>
    <dgm:pt modelId="{14463597-22D0-4AEF-836B-64D8B6DEF2B2}" type="pres">
      <dgm:prSet presAssocID="{4C4BA282-7EAA-4665-93A3-5E4025631769}" presName="horzSpace2" presStyleCnt="0"/>
      <dgm:spPr/>
    </dgm:pt>
    <dgm:pt modelId="{C9EF520E-8DBD-40FC-887F-D0B4BE1BD309}" type="pres">
      <dgm:prSet presAssocID="{4C4BA282-7EAA-4665-93A3-5E4025631769}" presName="tx2" presStyleLbl="revTx" presStyleIdx="14" presStyleCnt="18"/>
      <dgm:spPr/>
      <dgm:t>
        <a:bodyPr/>
        <a:lstStyle/>
        <a:p>
          <a:endParaRPr lang="ru-RU"/>
        </a:p>
      </dgm:t>
    </dgm:pt>
    <dgm:pt modelId="{569F5BBA-8F9F-4BD3-A137-C635B0ACC905}" type="pres">
      <dgm:prSet presAssocID="{4C4BA282-7EAA-4665-93A3-5E4025631769}" presName="vert2" presStyleCnt="0"/>
      <dgm:spPr/>
    </dgm:pt>
    <dgm:pt modelId="{3B535AB8-F549-4EE7-8372-894374A6A34A}" type="pres">
      <dgm:prSet presAssocID="{4C4BA282-7EAA-4665-93A3-5E4025631769}" presName="thinLine2b" presStyleLbl="callout" presStyleIdx="13" presStyleCnt="17"/>
      <dgm:spPr/>
    </dgm:pt>
    <dgm:pt modelId="{BB319055-D56B-4017-A9C7-86466E49CC9E}" type="pres">
      <dgm:prSet presAssocID="{4C4BA282-7EAA-4665-93A3-5E4025631769}" presName="vertSpace2b" presStyleCnt="0"/>
      <dgm:spPr/>
    </dgm:pt>
    <dgm:pt modelId="{4EFB9458-4846-4087-B77F-91677BB65C9D}" type="pres">
      <dgm:prSet presAssocID="{0395C76E-06BC-4C55-949A-615E0737A497}" presName="horz2" presStyleCnt="0"/>
      <dgm:spPr/>
    </dgm:pt>
    <dgm:pt modelId="{CC614D2F-ECFE-4511-8935-17380B14D631}" type="pres">
      <dgm:prSet presAssocID="{0395C76E-06BC-4C55-949A-615E0737A497}" presName="horzSpace2" presStyleCnt="0"/>
      <dgm:spPr/>
    </dgm:pt>
    <dgm:pt modelId="{F2A020B2-2182-45DE-9BB2-8B8C73C7183D}" type="pres">
      <dgm:prSet presAssocID="{0395C76E-06BC-4C55-949A-615E0737A497}" presName="tx2" presStyleLbl="revTx" presStyleIdx="15" presStyleCnt="18"/>
      <dgm:spPr/>
      <dgm:t>
        <a:bodyPr/>
        <a:lstStyle/>
        <a:p>
          <a:endParaRPr lang="ru-RU"/>
        </a:p>
      </dgm:t>
    </dgm:pt>
    <dgm:pt modelId="{094E44F7-100B-4A7F-8B89-2B8F032AE4AF}" type="pres">
      <dgm:prSet presAssocID="{0395C76E-06BC-4C55-949A-615E0737A497}" presName="vert2" presStyleCnt="0"/>
      <dgm:spPr/>
    </dgm:pt>
    <dgm:pt modelId="{931382DA-C801-4A49-BCE6-0BA65338CA2E}" type="pres">
      <dgm:prSet presAssocID="{0395C76E-06BC-4C55-949A-615E0737A497}" presName="thinLine2b" presStyleLbl="callout" presStyleIdx="14" presStyleCnt="17"/>
      <dgm:spPr/>
    </dgm:pt>
    <dgm:pt modelId="{E163683E-40CF-4A26-BF8F-960E4DE59139}" type="pres">
      <dgm:prSet presAssocID="{0395C76E-06BC-4C55-949A-615E0737A497}" presName="vertSpace2b" presStyleCnt="0"/>
      <dgm:spPr/>
    </dgm:pt>
    <dgm:pt modelId="{14DC11C4-2EA4-4E9A-98A0-CFEF51DB865B}" type="pres">
      <dgm:prSet presAssocID="{C2C580C9-8C24-4274-A75D-F6D212AE6804}" presName="horz2" presStyleCnt="0"/>
      <dgm:spPr/>
    </dgm:pt>
    <dgm:pt modelId="{C16BD67F-CAE3-46B2-B093-14078D3792D6}" type="pres">
      <dgm:prSet presAssocID="{C2C580C9-8C24-4274-A75D-F6D212AE6804}" presName="horzSpace2" presStyleCnt="0"/>
      <dgm:spPr/>
    </dgm:pt>
    <dgm:pt modelId="{F7CDCC55-6B5D-4435-A147-4140578896AB}" type="pres">
      <dgm:prSet presAssocID="{C2C580C9-8C24-4274-A75D-F6D212AE6804}" presName="tx2" presStyleLbl="revTx" presStyleIdx="16" presStyleCnt="18"/>
      <dgm:spPr/>
      <dgm:t>
        <a:bodyPr/>
        <a:lstStyle/>
        <a:p>
          <a:endParaRPr lang="ru-RU"/>
        </a:p>
      </dgm:t>
    </dgm:pt>
    <dgm:pt modelId="{8AA8C4F7-0B97-4249-8295-15D4569FF802}" type="pres">
      <dgm:prSet presAssocID="{C2C580C9-8C24-4274-A75D-F6D212AE6804}" presName="vert2" presStyleCnt="0"/>
      <dgm:spPr/>
    </dgm:pt>
    <dgm:pt modelId="{A8F50CC4-7282-4812-8B52-CEDCD0D929D7}" type="pres">
      <dgm:prSet presAssocID="{C2C580C9-8C24-4274-A75D-F6D212AE6804}" presName="thinLine2b" presStyleLbl="callout" presStyleIdx="15" presStyleCnt="17"/>
      <dgm:spPr/>
    </dgm:pt>
    <dgm:pt modelId="{7D86E2A2-D6FE-4CF6-A1C0-EFBC1ECC17F4}" type="pres">
      <dgm:prSet presAssocID="{C2C580C9-8C24-4274-A75D-F6D212AE6804}" presName="vertSpace2b" presStyleCnt="0"/>
      <dgm:spPr/>
    </dgm:pt>
    <dgm:pt modelId="{BFAC889D-3E5A-40FB-8E13-7809503A5251}" type="pres">
      <dgm:prSet presAssocID="{750594E5-F363-491E-9C9D-0941685A0CBD}" presName="horz2" presStyleCnt="0"/>
      <dgm:spPr/>
    </dgm:pt>
    <dgm:pt modelId="{3A85826A-57FF-41E2-8FB1-1F954BEB0C6A}" type="pres">
      <dgm:prSet presAssocID="{750594E5-F363-491E-9C9D-0941685A0CBD}" presName="horzSpace2" presStyleCnt="0"/>
      <dgm:spPr/>
    </dgm:pt>
    <dgm:pt modelId="{5F69929F-6B24-4F60-8109-472EBF694FBA}" type="pres">
      <dgm:prSet presAssocID="{750594E5-F363-491E-9C9D-0941685A0CBD}" presName="tx2" presStyleLbl="revTx" presStyleIdx="17" presStyleCnt="18"/>
      <dgm:spPr/>
      <dgm:t>
        <a:bodyPr/>
        <a:lstStyle/>
        <a:p>
          <a:endParaRPr lang="ru-RU"/>
        </a:p>
      </dgm:t>
    </dgm:pt>
    <dgm:pt modelId="{ED4C325F-BD8F-4F96-AA96-ED95C21F10E5}" type="pres">
      <dgm:prSet presAssocID="{750594E5-F363-491E-9C9D-0941685A0CBD}" presName="vert2" presStyleCnt="0"/>
      <dgm:spPr/>
    </dgm:pt>
    <dgm:pt modelId="{A4A7FE9A-9D89-4FEB-8EAA-DABDEF2FAFC0}" type="pres">
      <dgm:prSet presAssocID="{750594E5-F363-491E-9C9D-0941685A0CBD}" presName="thinLine2b" presStyleLbl="callout" presStyleIdx="16" presStyleCnt="17"/>
      <dgm:spPr/>
    </dgm:pt>
    <dgm:pt modelId="{F9970541-A358-4BA3-9939-A6F81082BBD8}" type="pres">
      <dgm:prSet presAssocID="{750594E5-F363-491E-9C9D-0941685A0CBD}" presName="vertSpace2b" presStyleCnt="0"/>
      <dgm:spPr/>
    </dgm:pt>
  </dgm:ptLst>
  <dgm:cxnLst>
    <dgm:cxn modelId="{A92B48C9-678B-4B48-A5CE-87F963E25224}" srcId="{29135ED9-E656-44BA-8358-E789CB1E85D4}" destId="{3CB4CD86-4F8C-451E-8BBF-40FC8155A015}" srcOrd="6" destOrd="0" parTransId="{A03933C5-B898-4E6A-B0E2-4C9F32830178}" sibTransId="{E37BE5CB-4C14-498D-85C6-88C5A832F58B}"/>
    <dgm:cxn modelId="{C3DEFB34-E13D-4038-B5CC-22305B347E52}" srcId="{29135ED9-E656-44BA-8358-E789CB1E85D4}" destId="{C2C580C9-8C24-4274-A75D-F6D212AE6804}" srcOrd="15" destOrd="0" parTransId="{DB6957B6-DCF0-47BC-A8E6-5A2810997665}" sibTransId="{D9EEC31A-A868-4B7E-BC92-4FD9E05CDE4D}"/>
    <dgm:cxn modelId="{A248EF57-E879-4167-AC97-2BBEAA11C561}" srcId="{29135ED9-E656-44BA-8358-E789CB1E85D4}" destId="{15239500-B45F-45D5-B6F5-C8CC19EF0AE2}" srcOrd="7" destOrd="0" parTransId="{A5EE695B-2009-4004-84E7-F831928000DE}" sibTransId="{67F0F176-2F5A-44F7-8C8E-13DE9E353209}"/>
    <dgm:cxn modelId="{EABD6DC3-1D54-4ECD-93C4-972303E2D2C6}" srcId="{29135ED9-E656-44BA-8358-E789CB1E85D4}" destId="{552ED5FB-AF61-43E1-A77B-5C52A435CAFA}" srcOrd="10" destOrd="0" parTransId="{FC20C3AD-59DF-4A5C-8DB7-FE426F808499}" sibTransId="{E56E9651-F476-4E47-AA1B-9B9D10DC7882}"/>
    <dgm:cxn modelId="{E63A0297-7801-41E4-A9BA-F889BC7EBDB0}" type="presOf" srcId="{750594E5-F363-491E-9C9D-0941685A0CBD}" destId="{5F69929F-6B24-4F60-8109-472EBF694FBA}" srcOrd="0" destOrd="0" presId="urn:microsoft.com/office/officeart/2008/layout/LinedList"/>
    <dgm:cxn modelId="{51E74377-2D48-44E1-A65B-B9B05BE698F9}" type="presOf" srcId="{2D20C04A-8272-464E-B4D0-E686E48A64C5}" destId="{962C2888-F80D-489F-8560-F03C3ED50083}" srcOrd="0" destOrd="0" presId="urn:microsoft.com/office/officeart/2008/layout/LinedList"/>
    <dgm:cxn modelId="{3515CCBD-3F7E-463E-847A-B529F74C94A5}" type="presOf" srcId="{242A0DBE-28CE-433C-A6C1-29826C775B03}" destId="{B648C528-C8FE-4544-ACB7-DD6D58ECDE86}" srcOrd="0" destOrd="0" presId="urn:microsoft.com/office/officeart/2008/layout/LinedList"/>
    <dgm:cxn modelId="{C180DEFC-46D4-4036-8224-2838B96CC670}" type="presOf" srcId="{B6016A63-AB01-45D0-A403-7D3E2E7D76D3}" destId="{5DD3D25B-50FB-4639-BCCB-F226AEDEAB14}" srcOrd="0" destOrd="0" presId="urn:microsoft.com/office/officeart/2008/layout/LinedList"/>
    <dgm:cxn modelId="{7CE926B6-75C5-4FA3-861C-8F353D350375}" srcId="{29135ED9-E656-44BA-8358-E789CB1E85D4}" destId="{B54862D8-93C8-4D68-B881-44F94E39AD08}" srcOrd="0" destOrd="0" parTransId="{77F4AD8C-5283-48FD-A296-76324A96EDD0}" sibTransId="{F15E2BE3-0BF6-4FD7-A8FA-DBE9326D5DBF}"/>
    <dgm:cxn modelId="{54EA0DBC-C5B4-4328-A554-A2764C1F71D6}" srcId="{29135ED9-E656-44BA-8358-E789CB1E85D4}" destId="{4C4BA282-7EAA-4665-93A3-5E4025631769}" srcOrd="13" destOrd="0" parTransId="{9E56AE4A-7AF4-4A24-AC1F-5EF3A38E1532}" sibTransId="{101AAD3D-04B8-479D-BB32-747E5AA9EA9B}"/>
    <dgm:cxn modelId="{46C7E7F4-D743-470D-90C5-932E771E1D0B}" type="presOf" srcId="{02DC65C9-145E-4078-9F04-9979F4A1BC25}" destId="{C45EC732-6748-4D63-BD3A-0087044E3177}" srcOrd="0" destOrd="0" presId="urn:microsoft.com/office/officeart/2008/layout/LinedList"/>
    <dgm:cxn modelId="{5BB7D18D-5A7C-446B-9621-065493083C48}" srcId="{29135ED9-E656-44BA-8358-E789CB1E85D4}" destId="{B4DAA54E-84E7-42FE-94D8-8B30FC11C562}" srcOrd="8" destOrd="0" parTransId="{3E39424B-FB72-4D27-91D9-90E73D418B48}" sibTransId="{FE74D33E-8AB7-4901-9F44-2CDBE7645D06}"/>
    <dgm:cxn modelId="{F0203A6D-85BB-47E9-8ADC-15D91025C5A8}" srcId="{29135ED9-E656-44BA-8358-E789CB1E85D4}" destId="{134E5F73-4B79-43EA-9F70-FC26AEB69220}" srcOrd="4" destOrd="0" parTransId="{637FB88A-E4E4-48E5-B6D3-3C99A742916A}" sibTransId="{8C3AB086-9396-40C7-A3D1-24D0A5260DCD}"/>
    <dgm:cxn modelId="{CD83902D-19B5-48A8-84EF-254BA98F1102}" type="presOf" srcId="{67B1F8D4-ABC1-46C8-BFCA-CB9A2C9BF8B8}" destId="{D7C0A79B-55CC-424C-91D7-57884DDF5250}" srcOrd="0" destOrd="0" presId="urn:microsoft.com/office/officeart/2008/layout/LinedList"/>
    <dgm:cxn modelId="{F5F5BC55-5527-45FE-811F-291BC088069E}" type="presOf" srcId="{C2C580C9-8C24-4274-A75D-F6D212AE6804}" destId="{F7CDCC55-6B5D-4435-A147-4140578896AB}" srcOrd="0" destOrd="0" presId="urn:microsoft.com/office/officeart/2008/layout/LinedList"/>
    <dgm:cxn modelId="{EA05204F-10CA-4F43-9EDE-8B8BC042C45F}" srcId="{29135ED9-E656-44BA-8358-E789CB1E85D4}" destId="{E896016D-5D86-421F-BAF0-CFB4307AC3E7}" srcOrd="11" destOrd="0" parTransId="{1697AE84-2259-4D5C-9021-9F94C902DF3F}" sibTransId="{F335082C-BEF0-4B10-94A0-F1A7724AB4EE}"/>
    <dgm:cxn modelId="{FCA87104-E276-496F-B261-46717DD2F95D}" type="presOf" srcId="{134E5F73-4B79-43EA-9F70-FC26AEB69220}" destId="{D75B75F8-D78F-40C9-B75B-746D8339948C}" srcOrd="0" destOrd="0" presId="urn:microsoft.com/office/officeart/2008/layout/LinedList"/>
    <dgm:cxn modelId="{B8CEF6F5-3E5D-4314-9638-1C42E1F38D1D}" type="presOf" srcId="{04DC8717-37B3-4070-A7DE-1E64CC5E2286}" destId="{BC5ED002-60D0-434E-91DB-88BF3085F18D}" srcOrd="0" destOrd="0" presId="urn:microsoft.com/office/officeart/2008/layout/LinedList"/>
    <dgm:cxn modelId="{E538CA61-26B9-4DEF-A934-1F38F55E60F1}" type="presOf" srcId="{3CB4CD86-4F8C-451E-8BBF-40FC8155A015}" destId="{48A7D521-0D77-4816-9BC0-33391584B9D0}" srcOrd="0" destOrd="0" presId="urn:microsoft.com/office/officeart/2008/layout/LinedList"/>
    <dgm:cxn modelId="{3F5F66F2-428A-4528-B70D-C70BD60DC2EB}" type="presOf" srcId="{67520975-B211-4447-9D50-D054C591E988}" destId="{E07DE12A-C82A-4B50-B5AD-7966B8AF63E9}" srcOrd="0" destOrd="0" presId="urn:microsoft.com/office/officeart/2008/layout/LinedList"/>
    <dgm:cxn modelId="{EF8339FC-FDBE-4ACD-AE68-A646E89945B1}" srcId="{29135ED9-E656-44BA-8358-E789CB1E85D4}" destId="{0395C76E-06BC-4C55-949A-615E0737A497}" srcOrd="14" destOrd="0" parTransId="{5EE2085E-FE46-4D8B-8919-27FA99F9B119}" sibTransId="{D4598CE4-A27C-435C-A96A-345525065700}"/>
    <dgm:cxn modelId="{099EBC12-2C60-4F32-BC6B-E40CE852498E}" srcId="{29135ED9-E656-44BA-8358-E789CB1E85D4}" destId="{67B1F8D4-ABC1-46C8-BFCA-CB9A2C9BF8B8}" srcOrd="3" destOrd="0" parTransId="{CFC35E10-D3F2-4F63-9FE6-47131E41A918}" sibTransId="{99A80307-5A96-4F0D-B5F2-F10F6848905E}"/>
    <dgm:cxn modelId="{6338A1A7-B229-4198-9BBC-01ABECD3DBBB}" type="presOf" srcId="{552ED5FB-AF61-43E1-A77B-5C52A435CAFA}" destId="{1BA74164-7DFC-44C2-9D7A-01B036AC159A}" srcOrd="0" destOrd="0" presId="urn:microsoft.com/office/officeart/2008/layout/LinedList"/>
    <dgm:cxn modelId="{6F51D5A0-9454-4A3A-9E86-47D7C4A5002B}" srcId="{67520975-B211-4447-9D50-D054C591E988}" destId="{29135ED9-E656-44BA-8358-E789CB1E85D4}" srcOrd="0" destOrd="0" parTransId="{FA70C805-44F6-45A5-A2C0-AD7552EDB6B3}" sibTransId="{F8798CC3-6318-4AA1-9330-5CF0680004FF}"/>
    <dgm:cxn modelId="{1CF2A4DB-873E-43A0-BB7B-512439385138}" srcId="{29135ED9-E656-44BA-8358-E789CB1E85D4}" destId="{750594E5-F363-491E-9C9D-0941685A0CBD}" srcOrd="16" destOrd="0" parTransId="{CE1C78C3-9797-4FCF-BA43-CD5FDE2F89AA}" sibTransId="{2077F946-A39E-4692-AC28-9B7C45C3508F}"/>
    <dgm:cxn modelId="{63C91731-0767-4794-8A58-C097B04914E4}" type="presOf" srcId="{0395C76E-06BC-4C55-949A-615E0737A497}" destId="{F2A020B2-2182-45DE-9BB2-8B8C73C7183D}" srcOrd="0" destOrd="0" presId="urn:microsoft.com/office/officeart/2008/layout/LinedList"/>
    <dgm:cxn modelId="{E0016750-BCD9-4CA3-8E82-F377B2146566}" type="presOf" srcId="{4C4BA282-7EAA-4665-93A3-5E4025631769}" destId="{C9EF520E-8DBD-40FC-887F-D0B4BE1BD309}" srcOrd="0" destOrd="0" presId="urn:microsoft.com/office/officeart/2008/layout/LinedList"/>
    <dgm:cxn modelId="{23AFC43D-800C-43B1-8A61-C5ECF1ACCC8B}" type="presOf" srcId="{15239500-B45F-45D5-B6F5-C8CC19EF0AE2}" destId="{523E90A2-DC82-4FEB-B0D1-0A38EFE0BE96}" srcOrd="0" destOrd="0" presId="urn:microsoft.com/office/officeart/2008/layout/LinedList"/>
    <dgm:cxn modelId="{C7BCFD51-2776-44D1-9320-3117C6DCB785}" type="presOf" srcId="{B54862D8-93C8-4D68-B881-44F94E39AD08}" destId="{796D642D-BDF4-4D8E-ACC9-94DBDA1EEBDC}" srcOrd="0" destOrd="0" presId="urn:microsoft.com/office/officeart/2008/layout/LinedList"/>
    <dgm:cxn modelId="{64CBCB7F-0BCA-4AF1-A99F-A1C42D7337DE}" srcId="{29135ED9-E656-44BA-8358-E789CB1E85D4}" destId="{242A0DBE-28CE-433C-A6C1-29826C775B03}" srcOrd="5" destOrd="0" parTransId="{003F4C4A-3CAB-44F9-9E51-CFE486E949AD}" sibTransId="{85B5994E-0FB0-4B98-B517-56ECBCDFB4B0}"/>
    <dgm:cxn modelId="{A5FD4464-3D32-4B19-A98A-6690D0651F7A}" srcId="{29135ED9-E656-44BA-8358-E789CB1E85D4}" destId="{02DC65C9-145E-4078-9F04-9979F4A1BC25}" srcOrd="9" destOrd="0" parTransId="{6C692DB9-FFA5-4A2A-A748-07F6F2EEEC7F}" sibTransId="{18E1E455-FF8D-47F0-8E13-33217E16E5FE}"/>
    <dgm:cxn modelId="{FCC983EE-5FF2-432B-B052-E97DD4F45FDD}" type="presOf" srcId="{29135ED9-E656-44BA-8358-E789CB1E85D4}" destId="{024CDFA4-B2D2-4F18-B028-DD7DB133FA21}" srcOrd="0" destOrd="0" presId="urn:microsoft.com/office/officeart/2008/layout/LinedList"/>
    <dgm:cxn modelId="{5F8D2B8B-E93B-4E03-8F0A-DBFE93DFDBD1}" srcId="{29135ED9-E656-44BA-8358-E789CB1E85D4}" destId="{2D20C04A-8272-464E-B4D0-E686E48A64C5}" srcOrd="12" destOrd="0" parTransId="{4AC1F94B-74B0-45F0-B035-757581B7E9BB}" sibTransId="{62FAB7CB-C60B-4DCC-8AE4-8EEC00CD6E27}"/>
    <dgm:cxn modelId="{3E81EBDD-1A50-49D9-AA2B-7080242AC51B}" srcId="{29135ED9-E656-44BA-8358-E789CB1E85D4}" destId="{B6016A63-AB01-45D0-A403-7D3E2E7D76D3}" srcOrd="1" destOrd="0" parTransId="{7A738E99-A8BF-49EB-B7A7-FC2D0F3F5923}" sibTransId="{5597E708-3F24-43D1-AB81-8BD25EB4FAC9}"/>
    <dgm:cxn modelId="{5B610AB1-BE06-43EE-BDD2-6AFD28FD0CE8}" srcId="{29135ED9-E656-44BA-8358-E789CB1E85D4}" destId="{04DC8717-37B3-4070-A7DE-1E64CC5E2286}" srcOrd="2" destOrd="0" parTransId="{2AE1DEDA-8380-4975-9B33-B7A8201ADA51}" sibTransId="{7B7E8AA2-2B8D-4D3F-95B4-2ACB8C701386}"/>
    <dgm:cxn modelId="{BBC6E470-AE1F-4D55-81CF-5D45160E5131}" type="presOf" srcId="{B4DAA54E-84E7-42FE-94D8-8B30FC11C562}" destId="{EB1EEA1D-C81E-4155-947E-2BDB016D1BAF}" srcOrd="0" destOrd="0" presId="urn:microsoft.com/office/officeart/2008/layout/LinedList"/>
    <dgm:cxn modelId="{4EC6082F-7552-4839-830C-82D5AE779904}" type="presOf" srcId="{E896016D-5D86-421F-BAF0-CFB4307AC3E7}" destId="{88A6FB33-D457-4335-A474-C96A659C3503}" srcOrd="0" destOrd="0" presId="urn:microsoft.com/office/officeart/2008/layout/LinedList"/>
    <dgm:cxn modelId="{424515F5-112A-4DDC-BC15-7421B94D42E4}" type="presParOf" srcId="{E07DE12A-C82A-4B50-B5AD-7966B8AF63E9}" destId="{91AAE16E-C5F3-4A4C-A425-99105FFF0961}" srcOrd="0" destOrd="0" presId="urn:microsoft.com/office/officeart/2008/layout/LinedList"/>
    <dgm:cxn modelId="{531D426D-8A9A-4FBC-AAAA-3F455DE34BAF}" type="presParOf" srcId="{E07DE12A-C82A-4B50-B5AD-7966B8AF63E9}" destId="{E8B246B1-DF54-41D5-928A-CE4C502778D4}" srcOrd="1" destOrd="0" presId="urn:microsoft.com/office/officeart/2008/layout/LinedList"/>
    <dgm:cxn modelId="{46FF6437-2AD8-4903-B21D-1BA2605144CE}" type="presParOf" srcId="{E8B246B1-DF54-41D5-928A-CE4C502778D4}" destId="{024CDFA4-B2D2-4F18-B028-DD7DB133FA21}" srcOrd="0" destOrd="0" presId="urn:microsoft.com/office/officeart/2008/layout/LinedList"/>
    <dgm:cxn modelId="{ECDF20FB-5440-4BB7-ACC6-03DAE9158EAA}" type="presParOf" srcId="{E8B246B1-DF54-41D5-928A-CE4C502778D4}" destId="{80700326-5B23-4B76-B3C1-A7F251ADD04B}" srcOrd="1" destOrd="0" presId="urn:microsoft.com/office/officeart/2008/layout/LinedList"/>
    <dgm:cxn modelId="{A812B8A0-CEE9-447C-99BF-798F0F02BFB5}" type="presParOf" srcId="{80700326-5B23-4B76-B3C1-A7F251ADD04B}" destId="{B8FF3D75-2D98-40DF-A682-4D45ACADEE7D}" srcOrd="0" destOrd="0" presId="urn:microsoft.com/office/officeart/2008/layout/LinedList"/>
    <dgm:cxn modelId="{01869BAE-4F15-4A01-BA09-2111501864FD}" type="presParOf" srcId="{80700326-5B23-4B76-B3C1-A7F251ADD04B}" destId="{3A35DEA7-2009-4BDC-8F5C-6F9F6AA6865E}" srcOrd="1" destOrd="0" presId="urn:microsoft.com/office/officeart/2008/layout/LinedList"/>
    <dgm:cxn modelId="{293095DE-415E-4162-86FC-C2836D2C092E}" type="presParOf" srcId="{3A35DEA7-2009-4BDC-8F5C-6F9F6AA6865E}" destId="{4EA82007-36FF-4F41-96DE-326E52998983}" srcOrd="0" destOrd="0" presId="urn:microsoft.com/office/officeart/2008/layout/LinedList"/>
    <dgm:cxn modelId="{EF8502B3-A1D4-42A6-9EFE-CD5ADB90629F}" type="presParOf" srcId="{3A35DEA7-2009-4BDC-8F5C-6F9F6AA6865E}" destId="{796D642D-BDF4-4D8E-ACC9-94DBDA1EEBDC}" srcOrd="1" destOrd="0" presId="urn:microsoft.com/office/officeart/2008/layout/LinedList"/>
    <dgm:cxn modelId="{F20EAD10-B728-4D76-B8BD-3266ABE92AD7}" type="presParOf" srcId="{3A35DEA7-2009-4BDC-8F5C-6F9F6AA6865E}" destId="{C630CA5A-29D8-4855-A537-047458062A55}" srcOrd="2" destOrd="0" presId="urn:microsoft.com/office/officeart/2008/layout/LinedList"/>
    <dgm:cxn modelId="{5CB71316-E59A-4D84-A046-1219A970E8A1}" type="presParOf" srcId="{80700326-5B23-4B76-B3C1-A7F251ADD04B}" destId="{183D153D-B353-4608-AEDB-52456B55DE3D}" srcOrd="2" destOrd="0" presId="urn:microsoft.com/office/officeart/2008/layout/LinedList"/>
    <dgm:cxn modelId="{79731D19-B184-4CB8-903D-0921F57AE910}" type="presParOf" srcId="{80700326-5B23-4B76-B3C1-A7F251ADD04B}" destId="{069A028B-7CA8-4FBF-B85C-06011D3477DC}" srcOrd="3" destOrd="0" presId="urn:microsoft.com/office/officeart/2008/layout/LinedList"/>
    <dgm:cxn modelId="{2E2A43B1-ED23-4E3D-A83B-1EBB69C5095E}" type="presParOf" srcId="{80700326-5B23-4B76-B3C1-A7F251ADD04B}" destId="{1A6E389D-09F6-4AA9-9B17-3778041AE4AC}" srcOrd="4" destOrd="0" presId="urn:microsoft.com/office/officeart/2008/layout/LinedList"/>
    <dgm:cxn modelId="{B05DE263-EA89-437B-9166-B575DF85CF95}" type="presParOf" srcId="{1A6E389D-09F6-4AA9-9B17-3778041AE4AC}" destId="{8E2032FC-CC4E-41E4-9691-9D4D80C36428}" srcOrd="0" destOrd="0" presId="urn:microsoft.com/office/officeart/2008/layout/LinedList"/>
    <dgm:cxn modelId="{FD508B47-58FB-4BFF-9E88-B8A0EA96245F}" type="presParOf" srcId="{1A6E389D-09F6-4AA9-9B17-3778041AE4AC}" destId="{5DD3D25B-50FB-4639-BCCB-F226AEDEAB14}" srcOrd="1" destOrd="0" presId="urn:microsoft.com/office/officeart/2008/layout/LinedList"/>
    <dgm:cxn modelId="{2FE4B66D-E945-4702-9C6C-FAD9FBFFE614}" type="presParOf" srcId="{1A6E389D-09F6-4AA9-9B17-3778041AE4AC}" destId="{32E2035D-73D5-4259-A131-A37D2446414D}" srcOrd="2" destOrd="0" presId="urn:microsoft.com/office/officeart/2008/layout/LinedList"/>
    <dgm:cxn modelId="{D09D4799-74DE-4938-85F7-87FF8E74353F}" type="presParOf" srcId="{80700326-5B23-4B76-B3C1-A7F251ADD04B}" destId="{DB18347A-A980-4F54-ACC1-172527A0338B}" srcOrd="5" destOrd="0" presId="urn:microsoft.com/office/officeart/2008/layout/LinedList"/>
    <dgm:cxn modelId="{80A80718-1DED-4CFE-8B90-BE0203D5A71F}" type="presParOf" srcId="{80700326-5B23-4B76-B3C1-A7F251ADD04B}" destId="{787ABA45-D9A5-4D13-936C-6E4AD39FD155}" srcOrd="6" destOrd="0" presId="urn:microsoft.com/office/officeart/2008/layout/LinedList"/>
    <dgm:cxn modelId="{9876A68E-C71A-4AE8-B3C8-2E415C5BF8F0}" type="presParOf" srcId="{80700326-5B23-4B76-B3C1-A7F251ADD04B}" destId="{93AB6BD4-5C3F-4FEA-9357-D23C7DC15E57}" srcOrd="7" destOrd="0" presId="urn:microsoft.com/office/officeart/2008/layout/LinedList"/>
    <dgm:cxn modelId="{4F1D8D26-D5CE-42CA-B5CE-AB4BA57DBAA9}" type="presParOf" srcId="{93AB6BD4-5C3F-4FEA-9357-D23C7DC15E57}" destId="{1C834297-6146-4EBB-955A-7FA951E76D98}" srcOrd="0" destOrd="0" presId="urn:microsoft.com/office/officeart/2008/layout/LinedList"/>
    <dgm:cxn modelId="{684DEC1A-1E0A-49CF-8208-2C307EA60A56}" type="presParOf" srcId="{93AB6BD4-5C3F-4FEA-9357-D23C7DC15E57}" destId="{BC5ED002-60D0-434E-91DB-88BF3085F18D}" srcOrd="1" destOrd="0" presId="urn:microsoft.com/office/officeart/2008/layout/LinedList"/>
    <dgm:cxn modelId="{F2B289DE-7EFC-4892-A3C5-97552A4FBC0E}" type="presParOf" srcId="{93AB6BD4-5C3F-4FEA-9357-D23C7DC15E57}" destId="{7DD3DC1A-FA5A-4BA2-BB13-CD72897E35AC}" srcOrd="2" destOrd="0" presId="urn:microsoft.com/office/officeart/2008/layout/LinedList"/>
    <dgm:cxn modelId="{65B0D0A1-1420-4422-9904-972A343B5CB8}" type="presParOf" srcId="{80700326-5B23-4B76-B3C1-A7F251ADD04B}" destId="{C36BAB14-9F19-4323-BF54-B7705C5ABECC}" srcOrd="8" destOrd="0" presId="urn:microsoft.com/office/officeart/2008/layout/LinedList"/>
    <dgm:cxn modelId="{0C501963-B935-48B3-8041-FA331108E54F}" type="presParOf" srcId="{80700326-5B23-4B76-B3C1-A7F251ADD04B}" destId="{BED7D347-7646-4DCA-BD42-B70E4CAB430E}" srcOrd="9" destOrd="0" presId="urn:microsoft.com/office/officeart/2008/layout/LinedList"/>
    <dgm:cxn modelId="{EF872F43-16F3-4728-B7C8-0042A880D502}" type="presParOf" srcId="{80700326-5B23-4B76-B3C1-A7F251ADD04B}" destId="{6EE074B3-639B-4514-9D91-4277A638A9FB}" srcOrd="10" destOrd="0" presId="urn:microsoft.com/office/officeart/2008/layout/LinedList"/>
    <dgm:cxn modelId="{7B331AA8-A97D-4F5B-A53D-DEDB17D89E36}" type="presParOf" srcId="{6EE074B3-639B-4514-9D91-4277A638A9FB}" destId="{832971C7-EE40-471D-BE66-E5A00F424B08}" srcOrd="0" destOrd="0" presId="urn:microsoft.com/office/officeart/2008/layout/LinedList"/>
    <dgm:cxn modelId="{58853ACE-4BFD-455A-AD74-77A700C4BE71}" type="presParOf" srcId="{6EE074B3-639B-4514-9D91-4277A638A9FB}" destId="{D7C0A79B-55CC-424C-91D7-57884DDF5250}" srcOrd="1" destOrd="0" presId="urn:microsoft.com/office/officeart/2008/layout/LinedList"/>
    <dgm:cxn modelId="{0225D051-3C3B-4B88-A0F1-2B61155E11B6}" type="presParOf" srcId="{6EE074B3-639B-4514-9D91-4277A638A9FB}" destId="{6EE4B9EE-22EA-444D-ADC4-5F765D62E6AA}" srcOrd="2" destOrd="0" presId="urn:microsoft.com/office/officeart/2008/layout/LinedList"/>
    <dgm:cxn modelId="{6742DA1F-6CE5-4E29-AF48-3AC1EA0876A6}" type="presParOf" srcId="{80700326-5B23-4B76-B3C1-A7F251ADD04B}" destId="{EF33EBAF-1889-42D3-BB4B-089822CB9FFA}" srcOrd="11" destOrd="0" presId="urn:microsoft.com/office/officeart/2008/layout/LinedList"/>
    <dgm:cxn modelId="{FD6913A6-50CD-49AA-ABB3-959DAB07CE86}" type="presParOf" srcId="{80700326-5B23-4B76-B3C1-A7F251ADD04B}" destId="{69F52E88-DD67-438A-9159-84C893D327B5}" srcOrd="12" destOrd="0" presId="urn:microsoft.com/office/officeart/2008/layout/LinedList"/>
    <dgm:cxn modelId="{EE4A67C7-1E09-4ED4-AC0D-E86C17F405B8}" type="presParOf" srcId="{80700326-5B23-4B76-B3C1-A7F251ADD04B}" destId="{8FA12E6F-A737-4A50-A092-C2903481FA82}" srcOrd="13" destOrd="0" presId="urn:microsoft.com/office/officeart/2008/layout/LinedList"/>
    <dgm:cxn modelId="{50575C43-A6D6-4BEF-ADEB-A16B5070B4FD}" type="presParOf" srcId="{8FA12E6F-A737-4A50-A092-C2903481FA82}" destId="{D3D2BE35-CB5F-49B2-AA6E-F128A8D5EB9D}" srcOrd="0" destOrd="0" presId="urn:microsoft.com/office/officeart/2008/layout/LinedList"/>
    <dgm:cxn modelId="{04DA7870-3F3C-4D75-9FB6-CFAE3CD65A5F}" type="presParOf" srcId="{8FA12E6F-A737-4A50-A092-C2903481FA82}" destId="{D75B75F8-D78F-40C9-B75B-746D8339948C}" srcOrd="1" destOrd="0" presId="urn:microsoft.com/office/officeart/2008/layout/LinedList"/>
    <dgm:cxn modelId="{47EB08C7-ED81-4831-A7A4-89CC2D804F5F}" type="presParOf" srcId="{8FA12E6F-A737-4A50-A092-C2903481FA82}" destId="{0D88A982-4E98-4087-AC21-27499D150466}" srcOrd="2" destOrd="0" presId="urn:microsoft.com/office/officeart/2008/layout/LinedList"/>
    <dgm:cxn modelId="{984D9F14-39C4-4D3D-B05C-6D2CEA9478D6}" type="presParOf" srcId="{80700326-5B23-4B76-B3C1-A7F251ADD04B}" destId="{613004D5-01F3-4E0E-BACC-5CC18C92B1E1}" srcOrd="14" destOrd="0" presId="urn:microsoft.com/office/officeart/2008/layout/LinedList"/>
    <dgm:cxn modelId="{B1DF2BE1-9088-42F1-8050-993C13414537}" type="presParOf" srcId="{80700326-5B23-4B76-B3C1-A7F251ADD04B}" destId="{2792DE85-BF1F-44FD-BD17-7C95ADDAF98B}" srcOrd="15" destOrd="0" presId="urn:microsoft.com/office/officeart/2008/layout/LinedList"/>
    <dgm:cxn modelId="{6F552C68-ABB1-4A2F-B176-00A380B5BD3B}" type="presParOf" srcId="{80700326-5B23-4B76-B3C1-A7F251ADD04B}" destId="{45BAF73F-6FA3-470E-ABA1-CC1A68B0F191}" srcOrd="16" destOrd="0" presId="urn:microsoft.com/office/officeart/2008/layout/LinedList"/>
    <dgm:cxn modelId="{F93F1AC4-3898-4F89-872E-9A4DF56420FA}" type="presParOf" srcId="{45BAF73F-6FA3-470E-ABA1-CC1A68B0F191}" destId="{DA2619E0-8AB5-4319-95E0-5116F0CA1B19}" srcOrd="0" destOrd="0" presId="urn:microsoft.com/office/officeart/2008/layout/LinedList"/>
    <dgm:cxn modelId="{8E0C9432-D69F-4B26-8938-E1D6C3F2ED30}" type="presParOf" srcId="{45BAF73F-6FA3-470E-ABA1-CC1A68B0F191}" destId="{B648C528-C8FE-4544-ACB7-DD6D58ECDE86}" srcOrd="1" destOrd="0" presId="urn:microsoft.com/office/officeart/2008/layout/LinedList"/>
    <dgm:cxn modelId="{5DB4547D-5509-473F-9C23-BAA5BDFB1081}" type="presParOf" srcId="{45BAF73F-6FA3-470E-ABA1-CC1A68B0F191}" destId="{5AF05004-8BAF-4137-B9F6-B47E0AD5F243}" srcOrd="2" destOrd="0" presId="urn:microsoft.com/office/officeart/2008/layout/LinedList"/>
    <dgm:cxn modelId="{6344B35B-1827-4023-8A42-477E1375970B}" type="presParOf" srcId="{80700326-5B23-4B76-B3C1-A7F251ADD04B}" destId="{02E57A56-AA4E-4E4F-B172-A0D57208265E}" srcOrd="17" destOrd="0" presId="urn:microsoft.com/office/officeart/2008/layout/LinedList"/>
    <dgm:cxn modelId="{89457A0D-834A-4A04-97E5-EAD27EE4CB1E}" type="presParOf" srcId="{80700326-5B23-4B76-B3C1-A7F251ADD04B}" destId="{AA2F9278-3D51-4D66-8297-A1727E7D595D}" srcOrd="18" destOrd="0" presId="urn:microsoft.com/office/officeart/2008/layout/LinedList"/>
    <dgm:cxn modelId="{8A7E4AD6-FB90-4E20-985F-D83CD42DE855}" type="presParOf" srcId="{80700326-5B23-4B76-B3C1-A7F251ADD04B}" destId="{B7136498-0AFF-4895-B177-EC6AE7DBAEFA}" srcOrd="19" destOrd="0" presId="urn:microsoft.com/office/officeart/2008/layout/LinedList"/>
    <dgm:cxn modelId="{6E2ED179-BE83-438A-B2A4-9F386D0FA2A9}" type="presParOf" srcId="{B7136498-0AFF-4895-B177-EC6AE7DBAEFA}" destId="{27E6F95E-C38B-4DC2-8491-19DF6EFDB7D4}" srcOrd="0" destOrd="0" presId="urn:microsoft.com/office/officeart/2008/layout/LinedList"/>
    <dgm:cxn modelId="{2DFDCC25-350A-4A26-9A99-E03C92E53387}" type="presParOf" srcId="{B7136498-0AFF-4895-B177-EC6AE7DBAEFA}" destId="{48A7D521-0D77-4816-9BC0-33391584B9D0}" srcOrd="1" destOrd="0" presId="urn:microsoft.com/office/officeart/2008/layout/LinedList"/>
    <dgm:cxn modelId="{9388C65F-9A04-49D4-A04E-306A70F8A245}" type="presParOf" srcId="{B7136498-0AFF-4895-B177-EC6AE7DBAEFA}" destId="{49BFABBF-209B-4E09-A7F4-1CC45D24CC1B}" srcOrd="2" destOrd="0" presId="urn:microsoft.com/office/officeart/2008/layout/LinedList"/>
    <dgm:cxn modelId="{F7017FD9-701D-4F5A-8278-D05F895E3C58}" type="presParOf" srcId="{80700326-5B23-4B76-B3C1-A7F251ADD04B}" destId="{43CF3ABC-AD83-4489-843F-8FA4DEAAFF78}" srcOrd="20" destOrd="0" presId="urn:microsoft.com/office/officeart/2008/layout/LinedList"/>
    <dgm:cxn modelId="{2EB0EC2F-7C2E-4722-80A2-8F092E0B93E5}" type="presParOf" srcId="{80700326-5B23-4B76-B3C1-A7F251ADD04B}" destId="{CF9644C8-F1A1-4DBD-AD45-27CB6DEAD1A7}" srcOrd="21" destOrd="0" presId="urn:microsoft.com/office/officeart/2008/layout/LinedList"/>
    <dgm:cxn modelId="{77CB5301-016C-4452-B650-CBE4305DE13A}" type="presParOf" srcId="{80700326-5B23-4B76-B3C1-A7F251ADD04B}" destId="{AA46F11A-6F7C-4660-9812-B6677AFFA03A}" srcOrd="22" destOrd="0" presId="urn:microsoft.com/office/officeart/2008/layout/LinedList"/>
    <dgm:cxn modelId="{6BFBB7B8-A75C-4CE1-AA06-FEBCA699A595}" type="presParOf" srcId="{AA46F11A-6F7C-4660-9812-B6677AFFA03A}" destId="{C634A4CF-1126-42B3-A250-42DFDFBA54A7}" srcOrd="0" destOrd="0" presId="urn:microsoft.com/office/officeart/2008/layout/LinedList"/>
    <dgm:cxn modelId="{7F703786-3DF2-4682-AD81-B991AFE6B7E4}" type="presParOf" srcId="{AA46F11A-6F7C-4660-9812-B6677AFFA03A}" destId="{523E90A2-DC82-4FEB-B0D1-0A38EFE0BE96}" srcOrd="1" destOrd="0" presId="urn:microsoft.com/office/officeart/2008/layout/LinedList"/>
    <dgm:cxn modelId="{514360BC-23B0-4527-84EF-8D671FE66382}" type="presParOf" srcId="{AA46F11A-6F7C-4660-9812-B6677AFFA03A}" destId="{CCE44195-4DD0-405F-9791-3E3FD93DCF4A}" srcOrd="2" destOrd="0" presId="urn:microsoft.com/office/officeart/2008/layout/LinedList"/>
    <dgm:cxn modelId="{40E8D2BE-8164-4071-9D90-A22D61DDC7DD}" type="presParOf" srcId="{80700326-5B23-4B76-B3C1-A7F251ADD04B}" destId="{01FE0DD7-F905-4E78-A791-5C8628BFAFB9}" srcOrd="23" destOrd="0" presId="urn:microsoft.com/office/officeart/2008/layout/LinedList"/>
    <dgm:cxn modelId="{CCC9749D-14E8-43B2-AC6D-5B3F005D5B3C}" type="presParOf" srcId="{80700326-5B23-4B76-B3C1-A7F251ADD04B}" destId="{9E81E39E-CB36-43D5-B3FD-0A448D12513E}" srcOrd="24" destOrd="0" presId="urn:microsoft.com/office/officeart/2008/layout/LinedList"/>
    <dgm:cxn modelId="{71F5631E-3D23-4C1F-B730-4BA4A3B29CF0}" type="presParOf" srcId="{80700326-5B23-4B76-B3C1-A7F251ADD04B}" destId="{1E60043F-C06A-4D67-B21E-D34FC2948EB6}" srcOrd="25" destOrd="0" presId="urn:microsoft.com/office/officeart/2008/layout/LinedList"/>
    <dgm:cxn modelId="{9722608C-B138-4ECD-B3AB-05AD2ACF21E7}" type="presParOf" srcId="{1E60043F-C06A-4D67-B21E-D34FC2948EB6}" destId="{F4183292-DBB0-4653-82BC-B6ACFCC6A96D}" srcOrd="0" destOrd="0" presId="urn:microsoft.com/office/officeart/2008/layout/LinedList"/>
    <dgm:cxn modelId="{EE3A0430-F369-44B4-981C-EE5843EA51BE}" type="presParOf" srcId="{1E60043F-C06A-4D67-B21E-D34FC2948EB6}" destId="{EB1EEA1D-C81E-4155-947E-2BDB016D1BAF}" srcOrd="1" destOrd="0" presId="urn:microsoft.com/office/officeart/2008/layout/LinedList"/>
    <dgm:cxn modelId="{3F3355BE-8AAF-461A-8F57-8D0A6550EB5B}" type="presParOf" srcId="{1E60043F-C06A-4D67-B21E-D34FC2948EB6}" destId="{0C55ADCA-87EF-4EBF-B459-5C8105397510}" srcOrd="2" destOrd="0" presId="urn:microsoft.com/office/officeart/2008/layout/LinedList"/>
    <dgm:cxn modelId="{9CC2D213-AEBC-4178-B756-90F490CBCEBB}" type="presParOf" srcId="{80700326-5B23-4B76-B3C1-A7F251ADD04B}" destId="{195AC2BB-6E16-409C-9258-34F8BD326307}" srcOrd="26" destOrd="0" presId="urn:microsoft.com/office/officeart/2008/layout/LinedList"/>
    <dgm:cxn modelId="{4F26952E-39E0-4DD1-B3F8-65CD7D46B007}" type="presParOf" srcId="{80700326-5B23-4B76-B3C1-A7F251ADD04B}" destId="{4CFB69CD-8B51-4225-819E-50205C9E1755}" srcOrd="27" destOrd="0" presId="urn:microsoft.com/office/officeart/2008/layout/LinedList"/>
    <dgm:cxn modelId="{272B0A43-8807-4246-866F-5F4B41DBF4C0}" type="presParOf" srcId="{80700326-5B23-4B76-B3C1-A7F251ADD04B}" destId="{E7F7EFD2-BCF4-444C-8FD3-FFD741428FFE}" srcOrd="28" destOrd="0" presId="urn:microsoft.com/office/officeart/2008/layout/LinedList"/>
    <dgm:cxn modelId="{FA49E3B8-8837-45FE-9DE0-80C4C9DC97A6}" type="presParOf" srcId="{E7F7EFD2-BCF4-444C-8FD3-FFD741428FFE}" destId="{40FC6921-A779-4B7D-AD0F-8E1358A9FAB1}" srcOrd="0" destOrd="0" presId="urn:microsoft.com/office/officeart/2008/layout/LinedList"/>
    <dgm:cxn modelId="{DBD11208-1926-4B1C-9062-B138D569D17B}" type="presParOf" srcId="{E7F7EFD2-BCF4-444C-8FD3-FFD741428FFE}" destId="{C45EC732-6748-4D63-BD3A-0087044E3177}" srcOrd="1" destOrd="0" presId="urn:microsoft.com/office/officeart/2008/layout/LinedList"/>
    <dgm:cxn modelId="{7B4B86FC-A679-460D-A799-59B60A8F177A}" type="presParOf" srcId="{E7F7EFD2-BCF4-444C-8FD3-FFD741428FFE}" destId="{547E9D17-649D-43CE-A36A-E06E6A8F95AB}" srcOrd="2" destOrd="0" presId="urn:microsoft.com/office/officeart/2008/layout/LinedList"/>
    <dgm:cxn modelId="{9880F2BB-DD7A-4231-BC93-84D564A06DE5}" type="presParOf" srcId="{80700326-5B23-4B76-B3C1-A7F251ADD04B}" destId="{97026A4B-8177-4EEA-9569-DC7DC514E4CD}" srcOrd="29" destOrd="0" presId="urn:microsoft.com/office/officeart/2008/layout/LinedList"/>
    <dgm:cxn modelId="{53415160-C905-40A1-83AB-860E0C86E918}" type="presParOf" srcId="{80700326-5B23-4B76-B3C1-A7F251ADD04B}" destId="{567E207F-F5CD-45A9-AB34-6DA6103FA1AD}" srcOrd="30" destOrd="0" presId="urn:microsoft.com/office/officeart/2008/layout/LinedList"/>
    <dgm:cxn modelId="{9A54ECD1-91E9-47E1-9FC0-BD07081A2E45}" type="presParOf" srcId="{80700326-5B23-4B76-B3C1-A7F251ADD04B}" destId="{80A6D242-A2D2-47C0-8F40-FC8470CB57A3}" srcOrd="31" destOrd="0" presId="urn:microsoft.com/office/officeart/2008/layout/LinedList"/>
    <dgm:cxn modelId="{D48A260D-B9ED-463D-80EC-BF35E5FC0838}" type="presParOf" srcId="{80A6D242-A2D2-47C0-8F40-FC8470CB57A3}" destId="{03E382EC-9684-424A-959D-DC845671DC9F}" srcOrd="0" destOrd="0" presId="urn:microsoft.com/office/officeart/2008/layout/LinedList"/>
    <dgm:cxn modelId="{6C4F0B96-3F12-4ED4-8EDD-65039E50923D}" type="presParOf" srcId="{80A6D242-A2D2-47C0-8F40-FC8470CB57A3}" destId="{1BA74164-7DFC-44C2-9D7A-01B036AC159A}" srcOrd="1" destOrd="0" presId="urn:microsoft.com/office/officeart/2008/layout/LinedList"/>
    <dgm:cxn modelId="{E3E52043-E513-4022-B190-A598DF11FEEE}" type="presParOf" srcId="{80A6D242-A2D2-47C0-8F40-FC8470CB57A3}" destId="{B3DFBEFA-CE31-419F-8859-59705FC4A8FC}" srcOrd="2" destOrd="0" presId="urn:microsoft.com/office/officeart/2008/layout/LinedList"/>
    <dgm:cxn modelId="{1562D3AF-B831-4B54-9F61-33310A4862D5}" type="presParOf" srcId="{80700326-5B23-4B76-B3C1-A7F251ADD04B}" destId="{966E82DB-90F7-4BB2-99C9-9482A7F69E57}" srcOrd="32" destOrd="0" presId="urn:microsoft.com/office/officeart/2008/layout/LinedList"/>
    <dgm:cxn modelId="{3392E35D-1480-42A9-8D1D-68BFD7A228F1}" type="presParOf" srcId="{80700326-5B23-4B76-B3C1-A7F251ADD04B}" destId="{05CB9DB0-5D5C-4C05-A961-6B581F28F39C}" srcOrd="33" destOrd="0" presId="urn:microsoft.com/office/officeart/2008/layout/LinedList"/>
    <dgm:cxn modelId="{2D4AE773-8035-4EBE-AE6D-EE4D48D7212A}" type="presParOf" srcId="{80700326-5B23-4B76-B3C1-A7F251ADD04B}" destId="{487B1365-AE50-4584-B1D6-2737E79BFA45}" srcOrd="34" destOrd="0" presId="urn:microsoft.com/office/officeart/2008/layout/LinedList"/>
    <dgm:cxn modelId="{F429BA6B-D61A-4524-8540-8FD29FAF5183}" type="presParOf" srcId="{487B1365-AE50-4584-B1D6-2737E79BFA45}" destId="{AB629607-097D-4D9D-9C62-F780045A8A07}" srcOrd="0" destOrd="0" presId="urn:microsoft.com/office/officeart/2008/layout/LinedList"/>
    <dgm:cxn modelId="{4D981174-3D3B-48AB-B7C4-81A0B4D7E84C}" type="presParOf" srcId="{487B1365-AE50-4584-B1D6-2737E79BFA45}" destId="{88A6FB33-D457-4335-A474-C96A659C3503}" srcOrd="1" destOrd="0" presId="urn:microsoft.com/office/officeart/2008/layout/LinedList"/>
    <dgm:cxn modelId="{38CA5F4F-7BA0-4A41-B4B0-EC6A99F8BA64}" type="presParOf" srcId="{487B1365-AE50-4584-B1D6-2737E79BFA45}" destId="{7DAFFDD8-2536-4B5B-B712-2FFAAC2EB201}" srcOrd="2" destOrd="0" presId="urn:microsoft.com/office/officeart/2008/layout/LinedList"/>
    <dgm:cxn modelId="{67B2DF62-8752-4893-8E53-973922AA91DA}" type="presParOf" srcId="{80700326-5B23-4B76-B3C1-A7F251ADD04B}" destId="{DAC4F7ED-DD19-496E-BA99-CD32FC5378A8}" srcOrd="35" destOrd="0" presId="urn:microsoft.com/office/officeart/2008/layout/LinedList"/>
    <dgm:cxn modelId="{645F8797-E145-4F04-A507-0AC32308E778}" type="presParOf" srcId="{80700326-5B23-4B76-B3C1-A7F251ADD04B}" destId="{B546250A-BD47-4744-8180-83CED16E43BF}" srcOrd="36" destOrd="0" presId="urn:microsoft.com/office/officeart/2008/layout/LinedList"/>
    <dgm:cxn modelId="{E83F60A7-7E42-4EBA-AF4E-D2D3117B9B0D}" type="presParOf" srcId="{80700326-5B23-4B76-B3C1-A7F251ADD04B}" destId="{D2849680-40BD-4FE9-915F-F67A97D6AFFD}" srcOrd="37" destOrd="0" presId="urn:microsoft.com/office/officeart/2008/layout/LinedList"/>
    <dgm:cxn modelId="{D93E9A8B-9972-48B9-926B-2AFCFC4879F7}" type="presParOf" srcId="{D2849680-40BD-4FE9-915F-F67A97D6AFFD}" destId="{FC8A73EA-42FD-4681-9BEF-681254FA7F5F}" srcOrd="0" destOrd="0" presId="urn:microsoft.com/office/officeart/2008/layout/LinedList"/>
    <dgm:cxn modelId="{7827DE9D-1A15-4BB1-B21D-68571B22B549}" type="presParOf" srcId="{D2849680-40BD-4FE9-915F-F67A97D6AFFD}" destId="{962C2888-F80D-489F-8560-F03C3ED50083}" srcOrd="1" destOrd="0" presId="urn:microsoft.com/office/officeart/2008/layout/LinedList"/>
    <dgm:cxn modelId="{E5B6CDF9-4202-4BF6-8B5F-8E4F2B8A2521}" type="presParOf" srcId="{D2849680-40BD-4FE9-915F-F67A97D6AFFD}" destId="{4C3D9703-62FA-4FF2-B55A-3E5760AF213E}" srcOrd="2" destOrd="0" presId="urn:microsoft.com/office/officeart/2008/layout/LinedList"/>
    <dgm:cxn modelId="{AEB51700-0B3D-4FDC-8F51-64E1E363BA08}" type="presParOf" srcId="{80700326-5B23-4B76-B3C1-A7F251ADD04B}" destId="{28730D67-9093-429F-AB74-C37C3C95B706}" srcOrd="38" destOrd="0" presId="urn:microsoft.com/office/officeart/2008/layout/LinedList"/>
    <dgm:cxn modelId="{2A07D33E-3BA0-4823-A66D-3AEBE3FB5B80}" type="presParOf" srcId="{80700326-5B23-4B76-B3C1-A7F251ADD04B}" destId="{8C2F5B82-0068-4B6B-A04B-DD6A9C5735A3}" srcOrd="39" destOrd="0" presId="urn:microsoft.com/office/officeart/2008/layout/LinedList"/>
    <dgm:cxn modelId="{9C95D2B9-A393-47F2-9CAE-7D7C405F44D4}" type="presParOf" srcId="{80700326-5B23-4B76-B3C1-A7F251ADD04B}" destId="{91353210-FEA6-49FF-B3D5-B8DD991B34A0}" srcOrd="40" destOrd="0" presId="urn:microsoft.com/office/officeart/2008/layout/LinedList"/>
    <dgm:cxn modelId="{E6B2A2AC-50E7-4227-988D-C02C37FDE47B}" type="presParOf" srcId="{91353210-FEA6-49FF-B3D5-B8DD991B34A0}" destId="{14463597-22D0-4AEF-836B-64D8B6DEF2B2}" srcOrd="0" destOrd="0" presId="urn:microsoft.com/office/officeart/2008/layout/LinedList"/>
    <dgm:cxn modelId="{C87CD8C5-431B-4168-AE26-E45C4174955B}" type="presParOf" srcId="{91353210-FEA6-49FF-B3D5-B8DD991B34A0}" destId="{C9EF520E-8DBD-40FC-887F-D0B4BE1BD309}" srcOrd="1" destOrd="0" presId="urn:microsoft.com/office/officeart/2008/layout/LinedList"/>
    <dgm:cxn modelId="{9FEF1F2D-37E9-4BC6-A717-100704C46001}" type="presParOf" srcId="{91353210-FEA6-49FF-B3D5-B8DD991B34A0}" destId="{569F5BBA-8F9F-4BD3-A137-C635B0ACC905}" srcOrd="2" destOrd="0" presId="urn:microsoft.com/office/officeart/2008/layout/LinedList"/>
    <dgm:cxn modelId="{E727576C-BAF9-4D03-9E7A-9D4A3197CE48}" type="presParOf" srcId="{80700326-5B23-4B76-B3C1-A7F251ADD04B}" destId="{3B535AB8-F549-4EE7-8372-894374A6A34A}" srcOrd="41" destOrd="0" presId="urn:microsoft.com/office/officeart/2008/layout/LinedList"/>
    <dgm:cxn modelId="{438D9AFD-5AA4-482E-A28F-D40F09106B88}" type="presParOf" srcId="{80700326-5B23-4B76-B3C1-A7F251ADD04B}" destId="{BB319055-D56B-4017-A9C7-86466E49CC9E}" srcOrd="42" destOrd="0" presId="urn:microsoft.com/office/officeart/2008/layout/LinedList"/>
    <dgm:cxn modelId="{8E34A6BD-6F47-4AF3-A0FC-C3C4EFB00E6F}" type="presParOf" srcId="{80700326-5B23-4B76-B3C1-A7F251ADD04B}" destId="{4EFB9458-4846-4087-B77F-91677BB65C9D}" srcOrd="43" destOrd="0" presId="urn:microsoft.com/office/officeart/2008/layout/LinedList"/>
    <dgm:cxn modelId="{C9C7BC9A-052F-40DE-A3CF-617F92AD7716}" type="presParOf" srcId="{4EFB9458-4846-4087-B77F-91677BB65C9D}" destId="{CC614D2F-ECFE-4511-8935-17380B14D631}" srcOrd="0" destOrd="0" presId="urn:microsoft.com/office/officeart/2008/layout/LinedList"/>
    <dgm:cxn modelId="{51C738D1-51D4-44A8-BE35-0B247036B79D}" type="presParOf" srcId="{4EFB9458-4846-4087-B77F-91677BB65C9D}" destId="{F2A020B2-2182-45DE-9BB2-8B8C73C7183D}" srcOrd="1" destOrd="0" presId="urn:microsoft.com/office/officeart/2008/layout/LinedList"/>
    <dgm:cxn modelId="{4E21372F-FFE5-4755-8211-8850321AB964}" type="presParOf" srcId="{4EFB9458-4846-4087-B77F-91677BB65C9D}" destId="{094E44F7-100B-4A7F-8B89-2B8F032AE4AF}" srcOrd="2" destOrd="0" presId="urn:microsoft.com/office/officeart/2008/layout/LinedList"/>
    <dgm:cxn modelId="{C74EC190-6522-47F0-BB78-E1F763033178}" type="presParOf" srcId="{80700326-5B23-4B76-B3C1-A7F251ADD04B}" destId="{931382DA-C801-4A49-BCE6-0BA65338CA2E}" srcOrd="44" destOrd="0" presId="urn:microsoft.com/office/officeart/2008/layout/LinedList"/>
    <dgm:cxn modelId="{1A8122AA-9086-4742-8201-240CDDB9596A}" type="presParOf" srcId="{80700326-5B23-4B76-B3C1-A7F251ADD04B}" destId="{E163683E-40CF-4A26-BF8F-960E4DE59139}" srcOrd="45" destOrd="0" presId="urn:microsoft.com/office/officeart/2008/layout/LinedList"/>
    <dgm:cxn modelId="{35A8E4A4-7CB3-451D-A721-0E9A6B307A9E}" type="presParOf" srcId="{80700326-5B23-4B76-B3C1-A7F251ADD04B}" destId="{14DC11C4-2EA4-4E9A-98A0-CFEF51DB865B}" srcOrd="46" destOrd="0" presId="urn:microsoft.com/office/officeart/2008/layout/LinedList"/>
    <dgm:cxn modelId="{414D1D9A-8C6F-41F0-86DA-FBDB0042ED00}" type="presParOf" srcId="{14DC11C4-2EA4-4E9A-98A0-CFEF51DB865B}" destId="{C16BD67F-CAE3-46B2-B093-14078D3792D6}" srcOrd="0" destOrd="0" presId="urn:microsoft.com/office/officeart/2008/layout/LinedList"/>
    <dgm:cxn modelId="{D9B06900-5437-458A-893C-8E68AEB99153}" type="presParOf" srcId="{14DC11C4-2EA4-4E9A-98A0-CFEF51DB865B}" destId="{F7CDCC55-6B5D-4435-A147-4140578896AB}" srcOrd="1" destOrd="0" presId="urn:microsoft.com/office/officeart/2008/layout/LinedList"/>
    <dgm:cxn modelId="{25041FB1-04A2-44CF-8DC1-E5E9CD290979}" type="presParOf" srcId="{14DC11C4-2EA4-4E9A-98A0-CFEF51DB865B}" destId="{8AA8C4F7-0B97-4249-8295-15D4569FF802}" srcOrd="2" destOrd="0" presId="urn:microsoft.com/office/officeart/2008/layout/LinedList"/>
    <dgm:cxn modelId="{DF36D797-EC33-41A1-946E-6794F2C031E2}" type="presParOf" srcId="{80700326-5B23-4B76-B3C1-A7F251ADD04B}" destId="{A8F50CC4-7282-4812-8B52-CEDCD0D929D7}" srcOrd="47" destOrd="0" presId="urn:microsoft.com/office/officeart/2008/layout/LinedList"/>
    <dgm:cxn modelId="{BE4A7538-EC84-4015-91B1-7BCD0F93C512}" type="presParOf" srcId="{80700326-5B23-4B76-B3C1-A7F251ADD04B}" destId="{7D86E2A2-D6FE-4CF6-A1C0-EFBC1ECC17F4}" srcOrd="48" destOrd="0" presId="urn:microsoft.com/office/officeart/2008/layout/LinedList"/>
    <dgm:cxn modelId="{A442852F-1299-4181-8D02-825656C497CF}" type="presParOf" srcId="{80700326-5B23-4B76-B3C1-A7F251ADD04B}" destId="{BFAC889D-3E5A-40FB-8E13-7809503A5251}" srcOrd="49" destOrd="0" presId="urn:microsoft.com/office/officeart/2008/layout/LinedList"/>
    <dgm:cxn modelId="{DD95AE9A-928A-4E37-865D-C854B8ECB24D}" type="presParOf" srcId="{BFAC889D-3E5A-40FB-8E13-7809503A5251}" destId="{3A85826A-57FF-41E2-8FB1-1F954BEB0C6A}" srcOrd="0" destOrd="0" presId="urn:microsoft.com/office/officeart/2008/layout/LinedList"/>
    <dgm:cxn modelId="{033CF1F8-C152-485D-8A8B-594B38138C31}" type="presParOf" srcId="{BFAC889D-3E5A-40FB-8E13-7809503A5251}" destId="{5F69929F-6B24-4F60-8109-472EBF694FBA}" srcOrd="1" destOrd="0" presId="urn:microsoft.com/office/officeart/2008/layout/LinedList"/>
    <dgm:cxn modelId="{FE9DD399-2C09-46C1-B983-CF320163328F}" type="presParOf" srcId="{BFAC889D-3E5A-40FB-8E13-7809503A5251}" destId="{ED4C325F-BD8F-4F96-AA96-ED95C21F10E5}" srcOrd="2" destOrd="0" presId="urn:microsoft.com/office/officeart/2008/layout/LinedList"/>
    <dgm:cxn modelId="{CCFA4835-8D7B-4F97-8B31-CC331B706CEC}" type="presParOf" srcId="{80700326-5B23-4B76-B3C1-A7F251ADD04B}" destId="{A4A7FE9A-9D89-4FEB-8EAA-DABDEF2FAFC0}" srcOrd="50" destOrd="0" presId="urn:microsoft.com/office/officeart/2008/layout/LinedList"/>
    <dgm:cxn modelId="{68D58848-1DEA-43B3-8D68-10A83C38E0DA}" type="presParOf" srcId="{80700326-5B23-4B76-B3C1-A7F251ADD04B}" destId="{F9970541-A358-4BA3-9939-A6F81082BBD8}" srcOrd="51" destOrd="0" presId="urn:microsoft.com/office/officeart/2008/layout/LinedList"/>
  </dgm:cxnLst>
  <dgm:bg>
    <a:solidFill>
      <a:schemeClr val="accent2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8E792C5-F733-42C3-8913-4EF96A79A7F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D62CA2E-76B4-4EE9-99BB-EE4E9EB67E97}">
      <dgm:prSet phldrT="[Текст]" custT="1"/>
      <dgm:spPr/>
      <dgm:t>
        <a:bodyPr/>
        <a:lstStyle/>
        <a:p>
          <a:r>
            <a:rPr lang="ru-RU" sz="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Всего случаев с нарушениями </a:t>
          </a:r>
          <a:r>
            <a:rPr lang="ru-RU" sz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85</a:t>
          </a:r>
          <a:endParaRPr lang="ru-RU" sz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58566D-DA85-4A18-8D36-32BDBAD3318D}" type="parTrans" cxnId="{5DE427AF-CD58-41BF-8C36-EDAFE6AC870D}">
      <dgm:prSet/>
      <dgm:spPr/>
      <dgm:t>
        <a:bodyPr/>
        <a:lstStyle/>
        <a:p>
          <a:endParaRPr lang="ru-RU" sz="900"/>
        </a:p>
      </dgm:t>
    </dgm:pt>
    <dgm:pt modelId="{18B66E61-4216-41C2-9CB3-849634C14698}" type="sibTrans" cxnId="{5DE427AF-CD58-41BF-8C36-EDAFE6AC870D}">
      <dgm:prSet/>
      <dgm:spPr/>
      <dgm:t>
        <a:bodyPr/>
        <a:lstStyle/>
        <a:p>
          <a:endParaRPr lang="ru-RU" sz="900"/>
        </a:p>
      </dgm:t>
    </dgm:pt>
    <dgm:pt modelId="{9972B7DB-A4EA-45F5-A216-7B4CC9310699}">
      <dgm:prSet phldrT="[Текст]" custT="1"/>
      <dgm:spPr/>
      <dgm:t>
        <a:bodyPr/>
        <a:lstStyle/>
        <a:p>
          <a:r>
            <a:rPr lang="ru-RU" sz="9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Из них в амбулаторных условиях: </a:t>
          </a:r>
        </a:p>
        <a:p>
          <a:r>
            <a:rPr lang="ru-RU" sz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69</a:t>
          </a:r>
          <a:endParaRPr lang="ru-RU" sz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408615-0930-47C5-B2B0-143A2B8449A9}" type="parTrans" cxnId="{5E27A60E-4955-43BA-86A4-CC7281091AE4}">
      <dgm:prSet/>
      <dgm:spPr/>
      <dgm:t>
        <a:bodyPr/>
        <a:lstStyle/>
        <a:p>
          <a:endParaRPr lang="ru-RU" sz="900"/>
        </a:p>
      </dgm:t>
    </dgm:pt>
    <dgm:pt modelId="{30E8AA21-9FB9-4844-9C11-184CF9AC218E}" type="sibTrans" cxnId="{5E27A60E-4955-43BA-86A4-CC7281091AE4}">
      <dgm:prSet/>
      <dgm:spPr/>
      <dgm:t>
        <a:bodyPr/>
        <a:lstStyle/>
        <a:p>
          <a:endParaRPr lang="ru-RU" sz="900"/>
        </a:p>
      </dgm:t>
    </dgm:pt>
    <dgm:pt modelId="{0649A309-101C-4B89-9861-459F0CCD62DA}">
      <dgm:prSet phldrT="[Текст]" custT="1"/>
      <dgm:spPr/>
      <dgm:t>
        <a:bodyPr/>
        <a:lstStyle/>
        <a:p>
          <a:r>
            <a:rPr lang="ru-RU" sz="9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СМП:</a:t>
          </a:r>
          <a:r>
            <a:rPr lang="ru-RU" sz="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endParaRPr lang="ru-RU" sz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5EA2F1-2099-4B0C-A95C-41D0DEE7090A}" type="parTrans" cxnId="{E5DB86E1-2D14-4FDA-A4B9-FCBB69DD3811}">
      <dgm:prSet/>
      <dgm:spPr/>
      <dgm:t>
        <a:bodyPr/>
        <a:lstStyle/>
        <a:p>
          <a:endParaRPr lang="ru-RU" sz="900"/>
        </a:p>
      </dgm:t>
    </dgm:pt>
    <dgm:pt modelId="{C8E14725-B289-4E42-A6D3-CA7574582259}" type="sibTrans" cxnId="{E5DB86E1-2D14-4FDA-A4B9-FCBB69DD3811}">
      <dgm:prSet/>
      <dgm:spPr/>
      <dgm:t>
        <a:bodyPr/>
        <a:lstStyle/>
        <a:p>
          <a:endParaRPr lang="ru-RU" sz="900"/>
        </a:p>
      </dgm:t>
    </dgm:pt>
    <dgm:pt modelId="{1305C871-6BB1-4D64-8FDB-C7BFD4CB8526}">
      <dgm:prSet phldrT="[Текст]" custT="1"/>
      <dgm:spPr/>
      <dgm:t>
        <a:bodyPr/>
        <a:lstStyle/>
        <a:p>
          <a:r>
            <a:rPr lang="ru-RU" sz="9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условиях дневного стационара:</a:t>
          </a:r>
        </a:p>
        <a:p>
          <a:r>
            <a:rPr lang="ru-RU" sz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</a:t>
          </a:r>
          <a:endParaRPr lang="ru-RU" sz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DF6FE2-F037-48BC-BAA3-35C54FD9411A}" type="sibTrans" cxnId="{4F118B6B-D18A-4582-AB5D-46D3965C09B3}">
      <dgm:prSet/>
      <dgm:spPr/>
      <dgm:t>
        <a:bodyPr/>
        <a:lstStyle/>
        <a:p>
          <a:endParaRPr lang="ru-RU" sz="900"/>
        </a:p>
      </dgm:t>
    </dgm:pt>
    <dgm:pt modelId="{C4F7607C-9641-41A2-A0C0-364D7C21B479}" type="parTrans" cxnId="{4F118B6B-D18A-4582-AB5D-46D3965C09B3}">
      <dgm:prSet/>
      <dgm:spPr/>
      <dgm:t>
        <a:bodyPr/>
        <a:lstStyle/>
        <a:p>
          <a:endParaRPr lang="ru-RU" sz="900"/>
        </a:p>
      </dgm:t>
    </dgm:pt>
    <dgm:pt modelId="{76F47360-360B-4B7A-8992-50D1DBBDB1E0}">
      <dgm:prSet phldrT="[Текст]" custT="1"/>
      <dgm:spPr/>
      <dgm:t>
        <a:bodyPr/>
        <a:lstStyle/>
        <a:p>
          <a:r>
            <a:rPr lang="ru-RU" sz="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условиях круглосуточного стационара роста заболеваемости не выявлено</a:t>
          </a:r>
          <a:endParaRPr lang="ru-RU" sz="9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03BB83-B4D1-4E31-9FA4-ED32FE4946A2}" type="parTrans" cxnId="{97951154-319A-410B-8119-1F16828D73A7}">
      <dgm:prSet/>
      <dgm:spPr/>
      <dgm:t>
        <a:bodyPr/>
        <a:lstStyle/>
        <a:p>
          <a:endParaRPr lang="ru-RU" sz="900"/>
        </a:p>
      </dgm:t>
    </dgm:pt>
    <dgm:pt modelId="{8D5B128F-BA15-4E0F-87DE-E2A13CBB6A39}" type="sibTrans" cxnId="{97951154-319A-410B-8119-1F16828D73A7}">
      <dgm:prSet/>
      <dgm:spPr/>
      <dgm:t>
        <a:bodyPr/>
        <a:lstStyle/>
        <a:p>
          <a:endParaRPr lang="ru-RU" sz="900"/>
        </a:p>
      </dgm:t>
    </dgm:pt>
    <dgm:pt modelId="{75653A80-A04B-4652-A57A-B7BFB191AC1B}" type="pres">
      <dgm:prSet presAssocID="{28E792C5-F733-42C3-8913-4EF96A79A7F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1D87564-3A5F-4D58-B743-45159D1A256A}" type="pres">
      <dgm:prSet presAssocID="{0D62CA2E-76B4-4EE9-99BB-EE4E9EB67E97}" presName="root" presStyleCnt="0"/>
      <dgm:spPr/>
    </dgm:pt>
    <dgm:pt modelId="{1051C326-261D-4B43-A3F2-287D7F7BA689}" type="pres">
      <dgm:prSet presAssocID="{0D62CA2E-76B4-4EE9-99BB-EE4E9EB67E97}" presName="rootComposite" presStyleCnt="0"/>
      <dgm:spPr/>
    </dgm:pt>
    <dgm:pt modelId="{909A961C-C341-4029-BA34-4DAEFFF91BD3}" type="pres">
      <dgm:prSet presAssocID="{0D62CA2E-76B4-4EE9-99BB-EE4E9EB67E97}" presName="rootText" presStyleLbl="node1" presStyleIdx="0" presStyleCnt="1" custScaleX="275523"/>
      <dgm:spPr/>
      <dgm:t>
        <a:bodyPr/>
        <a:lstStyle/>
        <a:p>
          <a:endParaRPr lang="ru-RU"/>
        </a:p>
      </dgm:t>
    </dgm:pt>
    <dgm:pt modelId="{7FC103A2-C41E-4FC0-8905-00D9F27ADF98}" type="pres">
      <dgm:prSet presAssocID="{0D62CA2E-76B4-4EE9-99BB-EE4E9EB67E97}" presName="rootConnector" presStyleLbl="node1" presStyleIdx="0" presStyleCnt="1"/>
      <dgm:spPr/>
      <dgm:t>
        <a:bodyPr/>
        <a:lstStyle/>
        <a:p>
          <a:endParaRPr lang="ru-RU"/>
        </a:p>
      </dgm:t>
    </dgm:pt>
    <dgm:pt modelId="{32F8258D-4F30-4E4E-A5A8-BB4A5565855D}" type="pres">
      <dgm:prSet presAssocID="{0D62CA2E-76B4-4EE9-99BB-EE4E9EB67E97}" presName="childShape" presStyleCnt="0"/>
      <dgm:spPr/>
    </dgm:pt>
    <dgm:pt modelId="{AAE91DEC-C797-40F7-BE64-5ADA99DC3559}" type="pres">
      <dgm:prSet presAssocID="{EC408615-0930-47C5-B2B0-143A2B8449A9}" presName="Name13" presStyleLbl="parChTrans1D2" presStyleIdx="0" presStyleCnt="4"/>
      <dgm:spPr/>
      <dgm:t>
        <a:bodyPr/>
        <a:lstStyle/>
        <a:p>
          <a:endParaRPr lang="ru-RU"/>
        </a:p>
      </dgm:t>
    </dgm:pt>
    <dgm:pt modelId="{0B9992F8-DFFD-4CBF-AEB7-66397CED5944}" type="pres">
      <dgm:prSet presAssocID="{9972B7DB-A4EA-45F5-A216-7B4CC9310699}" presName="childText" presStyleLbl="bgAcc1" presStyleIdx="0" presStyleCnt="4" custScaleX="379034" custScaleY="1433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3626CE-122D-4C1F-9CA9-230AFD2C599B}" type="pres">
      <dgm:prSet presAssocID="{C4F7607C-9641-41A2-A0C0-364D7C21B479}" presName="Name13" presStyleLbl="parChTrans1D2" presStyleIdx="1" presStyleCnt="4"/>
      <dgm:spPr/>
      <dgm:t>
        <a:bodyPr/>
        <a:lstStyle/>
        <a:p>
          <a:endParaRPr lang="ru-RU"/>
        </a:p>
      </dgm:t>
    </dgm:pt>
    <dgm:pt modelId="{368F758D-F5A3-4C50-932B-6E60669327E6}" type="pres">
      <dgm:prSet presAssocID="{1305C871-6BB1-4D64-8FDB-C7BFD4CB8526}" presName="childText" presStyleLbl="bgAcc1" presStyleIdx="1" presStyleCnt="4" custScaleX="379034" custLinFactNeighborX="-1976" custLinFactNeighborY="-71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3F1CCD-85A3-4172-B146-ABC8D04F6665}" type="pres">
      <dgm:prSet presAssocID="{A45EA2F1-2099-4B0C-A95C-41D0DEE7090A}" presName="Name13" presStyleLbl="parChTrans1D2" presStyleIdx="2" presStyleCnt="4"/>
      <dgm:spPr/>
      <dgm:t>
        <a:bodyPr/>
        <a:lstStyle/>
        <a:p>
          <a:endParaRPr lang="ru-RU"/>
        </a:p>
      </dgm:t>
    </dgm:pt>
    <dgm:pt modelId="{B66C836C-F39C-4092-AE13-C21649C44A27}" type="pres">
      <dgm:prSet presAssocID="{0649A309-101C-4B89-9861-459F0CCD62DA}" presName="childText" presStyleLbl="bgAcc1" presStyleIdx="2" presStyleCnt="4" custScaleX="3872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5D8E0B-E449-4593-BB95-3BE05D42657B}" type="pres">
      <dgm:prSet presAssocID="{8303BB83-B4D1-4E31-9FA4-ED32FE4946A2}" presName="Name13" presStyleLbl="parChTrans1D2" presStyleIdx="3" presStyleCnt="4"/>
      <dgm:spPr/>
      <dgm:t>
        <a:bodyPr/>
        <a:lstStyle/>
        <a:p>
          <a:endParaRPr lang="ru-RU"/>
        </a:p>
      </dgm:t>
    </dgm:pt>
    <dgm:pt modelId="{812D1D28-B07F-4130-807E-F4525CD09223}" type="pres">
      <dgm:prSet presAssocID="{76F47360-360B-4B7A-8992-50D1DBBDB1E0}" presName="childText" presStyleLbl="bgAcc1" presStyleIdx="3" presStyleCnt="4" custScaleX="361273" custLinFactNeighborX="35181" custLinFactNeighborY="-88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942E76-6539-4FCB-A5AC-0ADB5BE6FE31}" type="presOf" srcId="{28E792C5-F733-42C3-8913-4EF96A79A7FE}" destId="{75653A80-A04B-4652-A57A-B7BFB191AC1B}" srcOrd="0" destOrd="0" presId="urn:microsoft.com/office/officeart/2005/8/layout/hierarchy3"/>
    <dgm:cxn modelId="{5DE427AF-CD58-41BF-8C36-EDAFE6AC870D}" srcId="{28E792C5-F733-42C3-8913-4EF96A79A7FE}" destId="{0D62CA2E-76B4-4EE9-99BB-EE4E9EB67E97}" srcOrd="0" destOrd="0" parTransId="{D158566D-DA85-4A18-8D36-32BDBAD3318D}" sibTransId="{18B66E61-4216-41C2-9CB3-849634C14698}"/>
    <dgm:cxn modelId="{4A3C3DE0-DB4A-40AA-AB87-4C64FB3F32DD}" type="presOf" srcId="{0D62CA2E-76B4-4EE9-99BB-EE4E9EB67E97}" destId="{7FC103A2-C41E-4FC0-8905-00D9F27ADF98}" srcOrd="1" destOrd="0" presId="urn:microsoft.com/office/officeart/2005/8/layout/hierarchy3"/>
    <dgm:cxn modelId="{3BA70528-B304-41B6-AE77-A961B1C07D2A}" type="presOf" srcId="{8303BB83-B4D1-4E31-9FA4-ED32FE4946A2}" destId="{2A5D8E0B-E449-4593-BB95-3BE05D42657B}" srcOrd="0" destOrd="0" presId="urn:microsoft.com/office/officeart/2005/8/layout/hierarchy3"/>
    <dgm:cxn modelId="{3FA582A0-0B29-4866-9512-66E6A9B7FDBA}" type="presOf" srcId="{EC408615-0930-47C5-B2B0-143A2B8449A9}" destId="{AAE91DEC-C797-40F7-BE64-5ADA99DC3559}" srcOrd="0" destOrd="0" presId="urn:microsoft.com/office/officeart/2005/8/layout/hierarchy3"/>
    <dgm:cxn modelId="{8E633BE4-03D9-41F8-B928-F84EEBA3234D}" type="presOf" srcId="{A45EA2F1-2099-4B0C-A95C-41D0DEE7090A}" destId="{2C3F1CCD-85A3-4172-B146-ABC8D04F6665}" srcOrd="0" destOrd="0" presId="urn:microsoft.com/office/officeart/2005/8/layout/hierarchy3"/>
    <dgm:cxn modelId="{C7141DA8-96CC-46E3-B570-5948AE1884E9}" type="presOf" srcId="{9972B7DB-A4EA-45F5-A216-7B4CC9310699}" destId="{0B9992F8-DFFD-4CBF-AEB7-66397CED5944}" srcOrd="0" destOrd="0" presId="urn:microsoft.com/office/officeart/2005/8/layout/hierarchy3"/>
    <dgm:cxn modelId="{FBC2EE05-0361-49F8-B04A-80D06B45D543}" type="presOf" srcId="{0649A309-101C-4B89-9861-459F0CCD62DA}" destId="{B66C836C-F39C-4092-AE13-C21649C44A27}" srcOrd="0" destOrd="0" presId="urn:microsoft.com/office/officeart/2005/8/layout/hierarchy3"/>
    <dgm:cxn modelId="{A4F9827E-2393-4613-9EA3-E153493FDE08}" type="presOf" srcId="{0D62CA2E-76B4-4EE9-99BB-EE4E9EB67E97}" destId="{909A961C-C341-4029-BA34-4DAEFFF91BD3}" srcOrd="0" destOrd="0" presId="urn:microsoft.com/office/officeart/2005/8/layout/hierarchy3"/>
    <dgm:cxn modelId="{C84B0052-29C6-4C03-9DE9-8F67026200FD}" type="presOf" srcId="{1305C871-6BB1-4D64-8FDB-C7BFD4CB8526}" destId="{368F758D-F5A3-4C50-932B-6E60669327E6}" srcOrd="0" destOrd="0" presId="urn:microsoft.com/office/officeart/2005/8/layout/hierarchy3"/>
    <dgm:cxn modelId="{5E27A60E-4955-43BA-86A4-CC7281091AE4}" srcId="{0D62CA2E-76B4-4EE9-99BB-EE4E9EB67E97}" destId="{9972B7DB-A4EA-45F5-A216-7B4CC9310699}" srcOrd="0" destOrd="0" parTransId="{EC408615-0930-47C5-B2B0-143A2B8449A9}" sibTransId="{30E8AA21-9FB9-4844-9C11-184CF9AC218E}"/>
    <dgm:cxn modelId="{E5DB86E1-2D14-4FDA-A4B9-FCBB69DD3811}" srcId="{0D62CA2E-76B4-4EE9-99BB-EE4E9EB67E97}" destId="{0649A309-101C-4B89-9861-459F0CCD62DA}" srcOrd="2" destOrd="0" parTransId="{A45EA2F1-2099-4B0C-A95C-41D0DEE7090A}" sibTransId="{C8E14725-B289-4E42-A6D3-CA7574582259}"/>
    <dgm:cxn modelId="{9CBEE882-AE4D-48B7-93BF-67552A91156C}" type="presOf" srcId="{C4F7607C-9641-41A2-A0C0-364D7C21B479}" destId="{943626CE-122D-4C1F-9CA9-230AFD2C599B}" srcOrd="0" destOrd="0" presId="urn:microsoft.com/office/officeart/2005/8/layout/hierarchy3"/>
    <dgm:cxn modelId="{4F118B6B-D18A-4582-AB5D-46D3965C09B3}" srcId="{0D62CA2E-76B4-4EE9-99BB-EE4E9EB67E97}" destId="{1305C871-6BB1-4D64-8FDB-C7BFD4CB8526}" srcOrd="1" destOrd="0" parTransId="{C4F7607C-9641-41A2-A0C0-364D7C21B479}" sibTransId="{2FDF6FE2-F037-48BC-BAA3-35C54FD9411A}"/>
    <dgm:cxn modelId="{97951154-319A-410B-8119-1F16828D73A7}" srcId="{0D62CA2E-76B4-4EE9-99BB-EE4E9EB67E97}" destId="{76F47360-360B-4B7A-8992-50D1DBBDB1E0}" srcOrd="3" destOrd="0" parTransId="{8303BB83-B4D1-4E31-9FA4-ED32FE4946A2}" sibTransId="{8D5B128F-BA15-4E0F-87DE-E2A13CBB6A39}"/>
    <dgm:cxn modelId="{A7A8D30A-0FF4-40BF-8397-DD4D543C3346}" type="presOf" srcId="{76F47360-360B-4B7A-8992-50D1DBBDB1E0}" destId="{812D1D28-B07F-4130-807E-F4525CD09223}" srcOrd="0" destOrd="0" presId="urn:microsoft.com/office/officeart/2005/8/layout/hierarchy3"/>
    <dgm:cxn modelId="{94E2746C-A140-4350-A214-999CB9EE7475}" type="presParOf" srcId="{75653A80-A04B-4652-A57A-B7BFB191AC1B}" destId="{21D87564-3A5F-4D58-B743-45159D1A256A}" srcOrd="0" destOrd="0" presId="urn:microsoft.com/office/officeart/2005/8/layout/hierarchy3"/>
    <dgm:cxn modelId="{F9FD9973-BD19-4059-A0F9-223EF159D841}" type="presParOf" srcId="{21D87564-3A5F-4D58-B743-45159D1A256A}" destId="{1051C326-261D-4B43-A3F2-287D7F7BA689}" srcOrd="0" destOrd="0" presId="urn:microsoft.com/office/officeart/2005/8/layout/hierarchy3"/>
    <dgm:cxn modelId="{236E03A7-13F3-420A-A988-651BAF855941}" type="presParOf" srcId="{1051C326-261D-4B43-A3F2-287D7F7BA689}" destId="{909A961C-C341-4029-BA34-4DAEFFF91BD3}" srcOrd="0" destOrd="0" presId="urn:microsoft.com/office/officeart/2005/8/layout/hierarchy3"/>
    <dgm:cxn modelId="{A85231FF-ADFD-4ACD-87E8-246E058AC691}" type="presParOf" srcId="{1051C326-261D-4B43-A3F2-287D7F7BA689}" destId="{7FC103A2-C41E-4FC0-8905-00D9F27ADF98}" srcOrd="1" destOrd="0" presId="urn:microsoft.com/office/officeart/2005/8/layout/hierarchy3"/>
    <dgm:cxn modelId="{C3C56330-727E-45F5-B964-488D0435C686}" type="presParOf" srcId="{21D87564-3A5F-4D58-B743-45159D1A256A}" destId="{32F8258D-4F30-4E4E-A5A8-BB4A5565855D}" srcOrd="1" destOrd="0" presId="urn:microsoft.com/office/officeart/2005/8/layout/hierarchy3"/>
    <dgm:cxn modelId="{DCA759F5-BC5D-4499-9D5A-34A92B43C2A7}" type="presParOf" srcId="{32F8258D-4F30-4E4E-A5A8-BB4A5565855D}" destId="{AAE91DEC-C797-40F7-BE64-5ADA99DC3559}" srcOrd="0" destOrd="0" presId="urn:microsoft.com/office/officeart/2005/8/layout/hierarchy3"/>
    <dgm:cxn modelId="{08565486-5791-4288-9018-DC16BF0DE2E9}" type="presParOf" srcId="{32F8258D-4F30-4E4E-A5A8-BB4A5565855D}" destId="{0B9992F8-DFFD-4CBF-AEB7-66397CED5944}" srcOrd="1" destOrd="0" presId="urn:microsoft.com/office/officeart/2005/8/layout/hierarchy3"/>
    <dgm:cxn modelId="{8EB645DB-0EC6-4EE7-BD04-999B1351FD7C}" type="presParOf" srcId="{32F8258D-4F30-4E4E-A5A8-BB4A5565855D}" destId="{943626CE-122D-4C1F-9CA9-230AFD2C599B}" srcOrd="2" destOrd="0" presId="urn:microsoft.com/office/officeart/2005/8/layout/hierarchy3"/>
    <dgm:cxn modelId="{3E97F683-972E-46BD-81E5-60E5D0EF11DF}" type="presParOf" srcId="{32F8258D-4F30-4E4E-A5A8-BB4A5565855D}" destId="{368F758D-F5A3-4C50-932B-6E60669327E6}" srcOrd="3" destOrd="0" presId="urn:microsoft.com/office/officeart/2005/8/layout/hierarchy3"/>
    <dgm:cxn modelId="{633ECD20-E993-4139-8B90-7270680C51D4}" type="presParOf" srcId="{32F8258D-4F30-4E4E-A5A8-BB4A5565855D}" destId="{2C3F1CCD-85A3-4172-B146-ABC8D04F6665}" srcOrd="4" destOrd="0" presId="urn:microsoft.com/office/officeart/2005/8/layout/hierarchy3"/>
    <dgm:cxn modelId="{AAC1F90E-15A6-4F1F-90A6-7D14A904DAA3}" type="presParOf" srcId="{32F8258D-4F30-4E4E-A5A8-BB4A5565855D}" destId="{B66C836C-F39C-4092-AE13-C21649C44A27}" srcOrd="5" destOrd="0" presId="urn:microsoft.com/office/officeart/2005/8/layout/hierarchy3"/>
    <dgm:cxn modelId="{466CDD2D-3B4B-4A2C-980C-16B1ADF81463}" type="presParOf" srcId="{32F8258D-4F30-4E4E-A5A8-BB4A5565855D}" destId="{2A5D8E0B-E449-4593-BB95-3BE05D42657B}" srcOrd="6" destOrd="0" presId="urn:microsoft.com/office/officeart/2005/8/layout/hierarchy3"/>
    <dgm:cxn modelId="{D59E31D9-2AB2-4803-91D1-5128FA3F4142}" type="presParOf" srcId="{32F8258D-4F30-4E4E-A5A8-BB4A5565855D}" destId="{812D1D28-B07F-4130-807E-F4525CD09223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A48ECE-60D6-4FDF-B2D4-3151EEA7382E}">
      <dsp:nvSpPr>
        <dsp:cNvPr id="0" name=""/>
        <dsp:cNvSpPr/>
      </dsp:nvSpPr>
      <dsp:spPr>
        <a:xfrm>
          <a:off x="2838" y="386917"/>
          <a:ext cx="1415976" cy="1415976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5AEF8E-570E-4B6B-932E-D0B3A1799A69}">
      <dsp:nvSpPr>
        <dsp:cNvPr id="0" name=""/>
        <dsp:cNvSpPr/>
      </dsp:nvSpPr>
      <dsp:spPr>
        <a:xfrm>
          <a:off x="96612" y="1129979"/>
          <a:ext cx="1689443" cy="16290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результатам анализа случаев оказания медицинской помощи застрахованным лицам </a:t>
          </a:r>
          <a:br>
            <a:rPr lang="ru-RU" sz="105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05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(от 18 до 60 лет/старше 60 лет) с ростом случаев на 10% и более</a:t>
          </a:r>
          <a:endParaRPr lang="ru-RU" sz="1050" b="1" kern="1200" dirty="0">
            <a:solidFill>
              <a:schemeClr val="tx1"/>
            </a:solidFill>
          </a:endParaRPr>
        </a:p>
      </dsp:txBody>
      <dsp:txXfrm>
        <a:off x="144324" y="1177691"/>
        <a:ext cx="1594019" cy="1533600"/>
      </dsp:txXfrm>
    </dsp:sp>
    <dsp:sp modelId="{44A81BE5-5D13-48D6-8C0E-043D54010B40}">
      <dsp:nvSpPr>
        <dsp:cNvPr id="0" name=""/>
        <dsp:cNvSpPr/>
      </dsp:nvSpPr>
      <dsp:spPr>
        <a:xfrm rot="21595006">
          <a:off x="1739419" y="923059"/>
          <a:ext cx="320605" cy="3402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1739419" y="991177"/>
        <a:ext cx="224424" cy="204143"/>
      </dsp:txXfrm>
    </dsp:sp>
    <dsp:sp modelId="{2FC2BF0C-10E5-408D-B7E8-4F3414C48A78}">
      <dsp:nvSpPr>
        <dsp:cNvPr id="0" name=""/>
        <dsp:cNvSpPr/>
      </dsp:nvSpPr>
      <dsp:spPr>
        <a:xfrm>
          <a:off x="2334829" y="383530"/>
          <a:ext cx="1415976" cy="1415976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7DC425-0D4E-4DC7-B013-6CE059CFFF79}">
      <dsp:nvSpPr>
        <dsp:cNvPr id="0" name=""/>
        <dsp:cNvSpPr/>
      </dsp:nvSpPr>
      <dsp:spPr>
        <a:xfrm>
          <a:off x="2445219" y="1119816"/>
          <a:ext cx="1656210" cy="16425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направлено в СМО  10 поручений на проведение ЭКМП в </a:t>
          </a:r>
          <a:r>
            <a:rPr lang="ru-RU" sz="1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18</a:t>
          </a:r>
          <a:r>
            <a:rPr lang="ru-RU" sz="1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медицинских организациях</a:t>
          </a:r>
          <a:endParaRPr lang="ru-RU" sz="1200" b="1" kern="1200" dirty="0">
            <a:solidFill>
              <a:schemeClr val="tx1"/>
            </a:solidFill>
          </a:endParaRPr>
        </a:p>
      </dsp:txBody>
      <dsp:txXfrm>
        <a:off x="2493328" y="1167925"/>
        <a:ext cx="1559992" cy="1546357"/>
      </dsp:txXfrm>
    </dsp:sp>
    <dsp:sp modelId="{2900FBE1-DE9A-40A6-ADA1-9F4335D6190B}">
      <dsp:nvSpPr>
        <dsp:cNvPr id="0" name=""/>
        <dsp:cNvSpPr/>
      </dsp:nvSpPr>
      <dsp:spPr>
        <a:xfrm rot="17591">
          <a:off x="4065593" y="927437"/>
          <a:ext cx="314793" cy="3402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4065594" y="995243"/>
        <a:ext cx="220355" cy="204143"/>
      </dsp:txXfrm>
    </dsp:sp>
    <dsp:sp modelId="{7D9C5F83-1E04-4D0A-BAE3-E764401869E6}">
      <dsp:nvSpPr>
        <dsp:cNvPr id="0" name=""/>
        <dsp:cNvSpPr/>
      </dsp:nvSpPr>
      <dsp:spPr>
        <a:xfrm>
          <a:off x="4650204" y="395378"/>
          <a:ext cx="1415976" cy="1415976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BB30E2-C3DB-45EF-8591-5ABB44220105}">
      <dsp:nvSpPr>
        <dsp:cNvPr id="0" name=""/>
        <dsp:cNvSpPr/>
      </dsp:nvSpPr>
      <dsp:spPr>
        <a:xfrm>
          <a:off x="4743461" y="1155361"/>
          <a:ext cx="1690477" cy="15951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Проведено СМО ЭКМП по </a:t>
          </a:r>
          <a:r>
            <a:rPr lang="ru-RU" sz="1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320</a:t>
          </a:r>
          <a:r>
            <a:rPr lang="ru-RU" sz="1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случаям лечения</a:t>
          </a:r>
          <a:endParaRPr lang="ru-RU" sz="12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90182" y="1202082"/>
        <a:ext cx="1597035" cy="1501740"/>
      </dsp:txXfrm>
    </dsp:sp>
    <dsp:sp modelId="{DCB9580A-455F-42E7-8277-1E95614921AE}">
      <dsp:nvSpPr>
        <dsp:cNvPr id="0" name=""/>
        <dsp:cNvSpPr/>
      </dsp:nvSpPr>
      <dsp:spPr>
        <a:xfrm rot="8859">
          <a:off x="6386965" y="936311"/>
          <a:ext cx="320787" cy="3402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6386965" y="1004235"/>
        <a:ext cx="224551" cy="204143"/>
      </dsp:txXfrm>
    </dsp:sp>
    <dsp:sp modelId="{EC1A4EE5-73A5-4871-973E-78B0C7EEF2FF}">
      <dsp:nvSpPr>
        <dsp:cNvPr id="0" name=""/>
        <dsp:cNvSpPr/>
      </dsp:nvSpPr>
      <dsp:spPr>
        <a:xfrm>
          <a:off x="6982711" y="401389"/>
          <a:ext cx="1415976" cy="1415976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A6DA7B-8413-411C-B0DA-26645313011B}">
      <dsp:nvSpPr>
        <dsp:cNvPr id="0" name=""/>
        <dsp:cNvSpPr/>
      </dsp:nvSpPr>
      <dsp:spPr>
        <a:xfrm>
          <a:off x="7132077" y="1173393"/>
          <a:ext cx="1578261" cy="15711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4 нозологическим группам: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Онкология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Предиабет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Сахарный диабет </a:t>
          </a:r>
          <a:r>
            <a:rPr lang="en-US" sz="1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II </a:t>
          </a:r>
          <a:r>
            <a:rPr lang="ru-RU" sz="1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типа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Гепатит С</a:t>
          </a:r>
          <a:endParaRPr lang="ru-RU" sz="12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78094" y="1219410"/>
        <a:ext cx="1486227" cy="14791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B856C3-565D-4ED8-BE6A-F8EEC25CEE2F}">
      <dsp:nvSpPr>
        <dsp:cNvPr id="0" name=""/>
        <dsp:cNvSpPr/>
      </dsp:nvSpPr>
      <dsp:spPr>
        <a:xfrm>
          <a:off x="1331" y="151777"/>
          <a:ext cx="1733240" cy="173324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222824-58DB-4FDB-BAC8-8C780337B95F}">
      <dsp:nvSpPr>
        <dsp:cNvPr id="0" name=""/>
        <dsp:cNvSpPr/>
      </dsp:nvSpPr>
      <dsp:spPr>
        <a:xfrm>
          <a:off x="283486" y="1191721"/>
          <a:ext cx="1733240" cy="17332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результатам анализа случаев оказания медицинской помощи застрахованным лицам </a:t>
          </a:r>
          <a:br>
            <a:rPr lang="ru-RU" sz="1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(от 18 до 60 лет/старше 60 лет) с ростом случаев на 10% и более</a:t>
          </a:r>
          <a:endParaRPr lang="ru-RU" sz="1200" b="1" kern="1200" dirty="0">
            <a:solidFill>
              <a:schemeClr val="tx1"/>
            </a:solidFill>
          </a:endParaRPr>
        </a:p>
      </dsp:txBody>
      <dsp:txXfrm>
        <a:off x="334251" y="1242486"/>
        <a:ext cx="1631710" cy="1631710"/>
      </dsp:txXfrm>
    </dsp:sp>
    <dsp:sp modelId="{5402F04F-5E0C-4D9D-AE54-7A9C38921BF3}">
      <dsp:nvSpPr>
        <dsp:cNvPr id="0" name=""/>
        <dsp:cNvSpPr/>
      </dsp:nvSpPr>
      <dsp:spPr>
        <a:xfrm>
          <a:off x="2068431" y="810161"/>
          <a:ext cx="333860" cy="4164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2068431" y="893456"/>
        <a:ext cx="233702" cy="249883"/>
      </dsp:txXfrm>
    </dsp:sp>
    <dsp:sp modelId="{806249ED-5E24-4B31-B5C4-774C6CBED795}">
      <dsp:nvSpPr>
        <dsp:cNvPr id="0" name=""/>
        <dsp:cNvSpPr/>
      </dsp:nvSpPr>
      <dsp:spPr>
        <a:xfrm>
          <a:off x="2688457" y="151777"/>
          <a:ext cx="1733240" cy="173324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6DFC49-1E35-4716-81EE-50F45FEE35DE}">
      <dsp:nvSpPr>
        <dsp:cNvPr id="0" name=""/>
        <dsp:cNvSpPr/>
      </dsp:nvSpPr>
      <dsp:spPr>
        <a:xfrm>
          <a:off x="2970613" y="1191721"/>
          <a:ext cx="1733240" cy="17332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направлено в СМО 8 поручений на проведение ЭКМП в </a:t>
          </a:r>
          <a:r>
            <a:rPr lang="ru-RU" sz="1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24</a:t>
          </a:r>
          <a:r>
            <a:rPr lang="ru-RU" sz="1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медицинских организациях</a:t>
          </a:r>
          <a:endParaRPr lang="ru-RU" sz="1200" b="1" kern="1200" dirty="0">
            <a:solidFill>
              <a:schemeClr val="tx1"/>
            </a:solidFill>
          </a:endParaRPr>
        </a:p>
      </dsp:txBody>
      <dsp:txXfrm>
        <a:off x="3021378" y="1242486"/>
        <a:ext cx="1631710" cy="1631710"/>
      </dsp:txXfrm>
    </dsp:sp>
    <dsp:sp modelId="{D4884C50-14B6-47E6-B6A9-AC006816DD0C}">
      <dsp:nvSpPr>
        <dsp:cNvPr id="0" name=""/>
        <dsp:cNvSpPr/>
      </dsp:nvSpPr>
      <dsp:spPr>
        <a:xfrm>
          <a:off x="4755558" y="810161"/>
          <a:ext cx="333860" cy="4164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4755558" y="893456"/>
        <a:ext cx="233702" cy="249883"/>
      </dsp:txXfrm>
    </dsp:sp>
    <dsp:sp modelId="{F7E6F0D1-DC9C-4839-8845-5E57D8F97122}">
      <dsp:nvSpPr>
        <dsp:cNvPr id="0" name=""/>
        <dsp:cNvSpPr/>
      </dsp:nvSpPr>
      <dsp:spPr>
        <a:xfrm>
          <a:off x="5375584" y="151777"/>
          <a:ext cx="1733240" cy="173324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172B6F-E693-4F21-8502-26604E9EFDD6}">
      <dsp:nvSpPr>
        <dsp:cNvPr id="0" name=""/>
        <dsp:cNvSpPr/>
      </dsp:nvSpPr>
      <dsp:spPr>
        <a:xfrm>
          <a:off x="5657740" y="1191721"/>
          <a:ext cx="1733240" cy="17332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Проведено СМО ЭКМП по </a:t>
          </a:r>
          <a:r>
            <a:rPr lang="ru-RU" sz="1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958</a:t>
          </a:r>
          <a:r>
            <a:rPr lang="ru-RU" sz="1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случаям лечения</a:t>
          </a:r>
          <a:endParaRPr lang="ru-RU" sz="12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08505" y="1242486"/>
        <a:ext cx="1631710" cy="1631710"/>
      </dsp:txXfrm>
    </dsp:sp>
    <dsp:sp modelId="{95CC212F-3799-420C-9A42-24DA4501BA82}">
      <dsp:nvSpPr>
        <dsp:cNvPr id="0" name=""/>
        <dsp:cNvSpPr/>
      </dsp:nvSpPr>
      <dsp:spPr>
        <a:xfrm>
          <a:off x="7442685" y="810161"/>
          <a:ext cx="333860" cy="4164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7442685" y="893456"/>
        <a:ext cx="233702" cy="249883"/>
      </dsp:txXfrm>
    </dsp:sp>
    <dsp:sp modelId="{0A2FF160-D349-4C41-9D11-6935BF1A30B1}">
      <dsp:nvSpPr>
        <dsp:cNvPr id="0" name=""/>
        <dsp:cNvSpPr/>
      </dsp:nvSpPr>
      <dsp:spPr>
        <a:xfrm>
          <a:off x="8062711" y="151777"/>
          <a:ext cx="1733240" cy="173324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7540B4-96CE-4E87-A389-3DCC61440C88}">
      <dsp:nvSpPr>
        <dsp:cNvPr id="0" name=""/>
        <dsp:cNvSpPr/>
      </dsp:nvSpPr>
      <dsp:spPr>
        <a:xfrm>
          <a:off x="8344866" y="1191721"/>
          <a:ext cx="1733240" cy="17332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10 нозологическим группам: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Онкология, Болезни системы кровообращения, Болезни органов дыхания, Сахарный диабет </a:t>
          </a:r>
          <a:r>
            <a:rPr lang="en-US" sz="10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 </a:t>
          </a:r>
          <a:r>
            <a:rPr lang="ru-RU" sz="10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типа, Предиабет, Сахарный диабет </a:t>
          </a:r>
          <a:r>
            <a:rPr lang="en-US" sz="10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II </a:t>
          </a:r>
          <a:r>
            <a:rPr lang="ru-RU" sz="10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типа, Гепатит С, Гепатит В, </a:t>
          </a:r>
          <a:r>
            <a:rPr lang="en-US" sz="10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Covid-19</a:t>
          </a:r>
          <a:endParaRPr lang="ru-RU" sz="10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395631" y="1242486"/>
        <a:ext cx="1631710" cy="16317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90E6E5-A396-49BF-9604-AE1008C7E87C}">
      <dsp:nvSpPr>
        <dsp:cNvPr id="0" name=""/>
        <dsp:cNvSpPr/>
      </dsp:nvSpPr>
      <dsp:spPr>
        <a:xfrm>
          <a:off x="5782" y="253184"/>
          <a:ext cx="1624105" cy="1874709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3.2.1 (Невыполнение, несвоевременное или ненадлежащее выполнение необходимых пациенту диагностических и (или) лечебных мероприятий</a:t>
          </a:r>
          <a:r>
            <a:rPr lang="en-US" sz="900" b="1" kern="1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…..</a:t>
          </a:r>
          <a:r>
            <a:rPr lang="ru-RU" sz="900" b="1" kern="1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 повлиявшее на состояние здоровья застрахованного лица</a:t>
          </a:r>
          <a:r>
            <a:rPr lang="en-US" sz="900" b="1" kern="1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…..</a:t>
          </a:r>
          <a:r>
            <a:rPr lang="ru-RU" sz="900" b="1" kern="1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)- </a:t>
          </a:r>
          <a:endParaRPr lang="ru-RU" sz="900" b="1" kern="1200" dirty="0">
            <a:solidFill>
              <a:prstClr val="black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350" y="300752"/>
        <a:ext cx="1528969" cy="1779573"/>
      </dsp:txXfrm>
    </dsp:sp>
    <dsp:sp modelId="{04462F8B-612A-45DE-A842-966D40CD81EC}">
      <dsp:nvSpPr>
        <dsp:cNvPr id="0" name=""/>
        <dsp:cNvSpPr/>
      </dsp:nvSpPr>
      <dsp:spPr>
        <a:xfrm rot="5400000">
          <a:off x="782308" y="2163421"/>
          <a:ext cx="71054" cy="7105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69A504-A31D-4F94-B281-A54F94053FBB}">
      <dsp:nvSpPr>
        <dsp:cNvPr id="0" name=""/>
        <dsp:cNvSpPr/>
      </dsp:nvSpPr>
      <dsp:spPr>
        <a:xfrm>
          <a:off x="5782" y="2270003"/>
          <a:ext cx="1624105" cy="40602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89%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674" y="2281895"/>
        <a:ext cx="1600321" cy="382242"/>
      </dsp:txXfrm>
    </dsp:sp>
    <dsp:sp modelId="{E03403C8-918F-4677-929B-2A3CF52DF964}">
      <dsp:nvSpPr>
        <dsp:cNvPr id="0" name=""/>
        <dsp:cNvSpPr/>
      </dsp:nvSpPr>
      <dsp:spPr>
        <a:xfrm rot="5400000">
          <a:off x="782308" y="2711557"/>
          <a:ext cx="71054" cy="7105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F5F191-D656-4363-918E-3054E61C3A8F}">
      <dsp:nvSpPr>
        <dsp:cNvPr id="0" name=""/>
        <dsp:cNvSpPr/>
      </dsp:nvSpPr>
      <dsp:spPr>
        <a:xfrm>
          <a:off x="5782" y="2818139"/>
          <a:ext cx="1624105" cy="40602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50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674" y="2830031"/>
        <a:ext cx="1600321" cy="382242"/>
      </dsp:txXfrm>
    </dsp:sp>
    <dsp:sp modelId="{E322EA25-A621-46FD-9F0A-B213161615A4}">
      <dsp:nvSpPr>
        <dsp:cNvPr id="0" name=""/>
        <dsp:cNvSpPr/>
      </dsp:nvSpPr>
      <dsp:spPr>
        <a:xfrm>
          <a:off x="1857263" y="253184"/>
          <a:ext cx="1714276" cy="1855122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3.11 Установление неверного диагноза, связанное с невыполнением, несвоевременным или ненадлежащим выполнением необходимых пациенту диагностических и (или) лечебных мероприятий, не повлиявшее на состояние здоровья застрахованного лица</a:t>
          </a:r>
          <a:endParaRPr lang="ru-RU" sz="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07472" y="303393"/>
        <a:ext cx="1613858" cy="1754704"/>
      </dsp:txXfrm>
    </dsp:sp>
    <dsp:sp modelId="{3C2811C1-4480-4FE9-B297-636385755B83}">
      <dsp:nvSpPr>
        <dsp:cNvPr id="0" name=""/>
        <dsp:cNvSpPr/>
      </dsp:nvSpPr>
      <dsp:spPr>
        <a:xfrm rot="5400000">
          <a:off x="2678874" y="2143835"/>
          <a:ext cx="71054" cy="7105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FEC451-9E96-4856-A9E8-648AF2E877FA}">
      <dsp:nvSpPr>
        <dsp:cNvPr id="0" name=""/>
        <dsp:cNvSpPr/>
      </dsp:nvSpPr>
      <dsp:spPr>
        <a:xfrm>
          <a:off x="1902348" y="2250417"/>
          <a:ext cx="1624105" cy="40602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15%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14240" y="2262309"/>
        <a:ext cx="1600321" cy="382242"/>
      </dsp:txXfrm>
    </dsp:sp>
    <dsp:sp modelId="{7FE58F46-1A12-4FFA-8D74-A5B74E1E76DE}">
      <dsp:nvSpPr>
        <dsp:cNvPr id="0" name=""/>
        <dsp:cNvSpPr/>
      </dsp:nvSpPr>
      <dsp:spPr>
        <a:xfrm rot="5400000">
          <a:off x="2678874" y="2691970"/>
          <a:ext cx="71054" cy="7105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9E044D-D731-45D0-8545-82699A61A20E}">
      <dsp:nvSpPr>
        <dsp:cNvPr id="0" name=""/>
        <dsp:cNvSpPr/>
      </dsp:nvSpPr>
      <dsp:spPr>
        <a:xfrm>
          <a:off x="1902348" y="2798552"/>
          <a:ext cx="1624105" cy="40602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4,2%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14240" y="2810444"/>
        <a:ext cx="1600321" cy="382242"/>
      </dsp:txXfrm>
    </dsp:sp>
    <dsp:sp modelId="{4AA8314C-F5DD-4300-AB5E-80B0ED3C6AE9}">
      <dsp:nvSpPr>
        <dsp:cNvPr id="0" name=""/>
        <dsp:cNvSpPr/>
      </dsp:nvSpPr>
      <dsp:spPr>
        <a:xfrm>
          <a:off x="3798914" y="253184"/>
          <a:ext cx="1624105" cy="1895092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2.13 Отсутствие в документации (несоблюдение требований к оформлению) информированного добровольного согласия застрахованного лица на медицинское вмешательство или отказа застрахованного лица от медицинского вмешательства в установленных законодательством Российской Федерации случаях</a:t>
          </a:r>
          <a:endParaRPr lang="ru-RU" sz="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46482" y="300752"/>
        <a:ext cx="1528969" cy="1799956"/>
      </dsp:txXfrm>
    </dsp:sp>
    <dsp:sp modelId="{3D4798E7-E99E-4DD7-8E00-CC7122C3BCCF}">
      <dsp:nvSpPr>
        <dsp:cNvPr id="0" name=""/>
        <dsp:cNvSpPr/>
      </dsp:nvSpPr>
      <dsp:spPr>
        <a:xfrm rot="5400000">
          <a:off x="4575439" y="2183804"/>
          <a:ext cx="71054" cy="7105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0B354E-575A-48E9-8AF3-51E864332BA0}">
      <dsp:nvSpPr>
        <dsp:cNvPr id="0" name=""/>
        <dsp:cNvSpPr/>
      </dsp:nvSpPr>
      <dsp:spPr>
        <a:xfrm>
          <a:off x="3798914" y="2290386"/>
          <a:ext cx="1624105" cy="40602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2%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10806" y="2302278"/>
        <a:ext cx="1600321" cy="382242"/>
      </dsp:txXfrm>
    </dsp:sp>
    <dsp:sp modelId="{D7250834-E714-4EB2-B80F-E4A1B4F311B3}">
      <dsp:nvSpPr>
        <dsp:cNvPr id="0" name=""/>
        <dsp:cNvSpPr/>
      </dsp:nvSpPr>
      <dsp:spPr>
        <a:xfrm rot="5400000">
          <a:off x="4575439" y="2731940"/>
          <a:ext cx="71054" cy="7105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6DA694-E356-42F5-BEC8-BF0EC46695E0}">
      <dsp:nvSpPr>
        <dsp:cNvPr id="0" name=""/>
        <dsp:cNvSpPr/>
      </dsp:nvSpPr>
      <dsp:spPr>
        <a:xfrm>
          <a:off x="3798914" y="2838522"/>
          <a:ext cx="1624105" cy="40602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0,8%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10806" y="2850414"/>
        <a:ext cx="1600321" cy="382242"/>
      </dsp:txXfrm>
    </dsp:sp>
    <dsp:sp modelId="{0C65F0BD-C083-408C-9B91-CC469644994C}">
      <dsp:nvSpPr>
        <dsp:cNvPr id="0" name=""/>
        <dsp:cNvSpPr/>
      </dsp:nvSpPr>
      <dsp:spPr>
        <a:xfrm>
          <a:off x="5650395" y="253184"/>
          <a:ext cx="1624105" cy="190968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2.14 Наличие признаков искажения сведений, представленных в медицинской документации (дописки, исправления, "вклейки", полное переоформление с искажением сведений о проведенных диагностических и лечебных мероприятий, клинической картине заболевания;)</a:t>
          </a:r>
          <a:endParaRPr lang="ru-RU" sz="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97963" y="300752"/>
        <a:ext cx="1528969" cy="1814544"/>
      </dsp:txXfrm>
    </dsp:sp>
    <dsp:sp modelId="{93A56EF4-BA01-444D-9A98-CBCABDCC1359}">
      <dsp:nvSpPr>
        <dsp:cNvPr id="0" name=""/>
        <dsp:cNvSpPr/>
      </dsp:nvSpPr>
      <dsp:spPr>
        <a:xfrm rot="5467594">
          <a:off x="6406739" y="2198392"/>
          <a:ext cx="71068" cy="7105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571F55-8969-456D-8AD5-FD8649F97843}">
      <dsp:nvSpPr>
        <dsp:cNvPr id="0" name=""/>
        <dsp:cNvSpPr/>
      </dsp:nvSpPr>
      <dsp:spPr>
        <a:xfrm>
          <a:off x="5624831" y="2304974"/>
          <a:ext cx="1624105" cy="40602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2 %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36723" y="2316866"/>
        <a:ext cx="1600321" cy="382242"/>
      </dsp:txXfrm>
    </dsp:sp>
    <dsp:sp modelId="{9A4BE1BD-379B-4E14-85A9-6D4D9DB4A64F}">
      <dsp:nvSpPr>
        <dsp:cNvPr id="0" name=""/>
        <dsp:cNvSpPr/>
      </dsp:nvSpPr>
      <dsp:spPr>
        <a:xfrm rot="5239790">
          <a:off x="6414061" y="2746528"/>
          <a:ext cx="71209" cy="7105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B28785-0003-4793-978F-E2AD1646F9C1}">
      <dsp:nvSpPr>
        <dsp:cNvPr id="0" name=""/>
        <dsp:cNvSpPr/>
      </dsp:nvSpPr>
      <dsp:spPr>
        <a:xfrm>
          <a:off x="5650395" y="2853110"/>
          <a:ext cx="1624105" cy="40602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3 %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62287" y="2865002"/>
        <a:ext cx="1600321" cy="382242"/>
      </dsp:txXfrm>
    </dsp:sp>
    <dsp:sp modelId="{30780D3F-5299-426E-8516-02DCC60EE0EF}">
      <dsp:nvSpPr>
        <dsp:cNvPr id="0" name=""/>
        <dsp:cNvSpPr/>
      </dsp:nvSpPr>
      <dsp:spPr>
        <a:xfrm>
          <a:off x="7501875" y="253184"/>
          <a:ext cx="1624105" cy="1860916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2.16.2 включение в счет на оплату медицинской помощи при отсутствии в медицинской документации сведений, подтверждающих факт оказания медицинской помощи застрахованному лицу</a:t>
          </a:r>
          <a:endParaRPr lang="ru-RU" sz="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49443" y="300752"/>
        <a:ext cx="1528969" cy="1765780"/>
      </dsp:txXfrm>
    </dsp:sp>
    <dsp:sp modelId="{11ED35CC-7E7F-411D-BD75-FCE2A222D8A3}">
      <dsp:nvSpPr>
        <dsp:cNvPr id="0" name=""/>
        <dsp:cNvSpPr/>
      </dsp:nvSpPr>
      <dsp:spPr>
        <a:xfrm rot="5400000">
          <a:off x="8278401" y="2149629"/>
          <a:ext cx="71054" cy="7105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C7C494-20B7-479E-82CF-B93E58E452D5}">
      <dsp:nvSpPr>
        <dsp:cNvPr id="0" name=""/>
        <dsp:cNvSpPr/>
      </dsp:nvSpPr>
      <dsp:spPr>
        <a:xfrm>
          <a:off x="7501875" y="2256211"/>
          <a:ext cx="1624105" cy="40602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2 %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13767" y="2268103"/>
        <a:ext cx="1600321" cy="382242"/>
      </dsp:txXfrm>
    </dsp:sp>
    <dsp:sp modelId="{3464B18D-8680-4EAA-8382-C3A5518DB776}">
      <dsp:nvSpPr>
        <dsp:cNvPr id="0" name=""/>
        <dsp:cNvSpPr/>
      </dsp:nvSpPr>
      <dsp:spPr>
        <a:xfrm rot="5400000">
          <a:off x="8278401" y="2697764"/>
          <a:ext cx="71054" cy="7105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F660C6-3EFB-4E14-BD48-CCA7D44FEFEA}">
      <dsp:nvSpPr>
        <dsp:cNvPr id="0" name=""/>
        <dsp:cNvSpPr/>
      </dsp:nvSpPr>
      <dsp:spPr>
        <a:xfrm>
          <a:off x="7501875" y="2804346"/>
          <a:ext cx="1624105" cy="40602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13767" y="2816238"/>
        <a:ext cx="1600321" cy="382242"/>
      </dsp:txXfrm>
    </dsp:sp>
    <dsp:sp modelId="{CCE96112-B237-4599-A2E3-8700A2676F3D}">
      <dsp:nvSpPr>
        <dsp:cNvPr id="0" name=""/>
        <dsp:cNvSpPr/>
      </dsp:nvSpPr>
      <dsp:spPr>
        <a:xfrm>
          <a:off x="9353356" y="253184"/>
          <a:ext cx="1624105" cy="1824244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2.16.3 некорректное (неполное) отражение в реестре счета сведений медицинской документации</a:t>
          </a:r>
          <a:endParaRPr lang="ru-RU" sz="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400924" y="300752"/>
        <a:ext cx="1528969" cy="1729108"/>
      </dsp:txXfrm>
    </dsp:sp>
    <dsp:sp modelId="{035C2901-5A24-4DC0-B69A-98692F922496}">
      <dsp:nvSpPr>
        <dsp:cNvPr id="0" name=""/>
        <dsp:cNvSpPr/>
      </dsp:nvSpPr>
      <dsp:spPr>
        <a:xfrm rot="5400000">
          <a:off x="10129882" y="2112956"/>
          <a:ext cx="71054" cy="7105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ACC414-9C52-4AC4-BBB2-C6FCA554CDB8}">
      <dsp:nvSpPr>
        <dsp:cNvPr id="0" name=""/>
        <dsp:cNvSpPr/>
      </dsp:nvSpPr>
      <dsp:spPr>
        <a:xfrm>
          <a:off x="9353356" y="2219538"/>
          <a:ext cx="1624105" cy="40602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2 %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365248" y="2231430"/>
        <a:ext cx="1600321" cy="382242"/>
      </dsp:txXfrm>
    </dsp:sp>
    <dsp:sp modelId="{E90D16B3-7577-49BE-8E39-88873E5C2230}">
      <dsp:nvSpPr>
        <dsp:cNvPr id="0" name=""/>
        <dsp:cNvSpPr/>
      </dsp:nvSpPr>
      <dsp:spPr>
        <a:xfrm rot="5400000">
          <a:off x="10129882" y="2661092"/>
          <a:ext cx="71054" cy="7105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2E458B-C68E-4CE9-95F1-E1C5F741F9B2}">
      <dsp:nvSpPr>
        <dsp:cNvPr id="0" name=""/>
        <dsp:cNvSpPr/>
      </dsp:nvSpPr>
      <dsp:spPr>
        <a:xfrm>
          <a:off x="9353356" y="2767674"/>
          <a:ext cx="1624105" cy="40602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3,4%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365248" y="2779566"/>
        <a:ext cx="1600321" cy="38224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AAE16E-C5F3-4A4C-A425-99105FFF0961}">
      <dsp:nvSpPr>
        <dsp:cNvPr id="0" name=""/>
        <dsp:cNvSpPr/>
      </dsp:nvSpPr>
      <dsp:spPr>
        <a:xfrm>
          <a:off x="0" y="1253"/>
          <a:ext cx="293379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4CDFA4-B2D2-4F18-B028-DD7DB133FA21}">
      <dsp:nvSpPr>
        <dsp:cNvPr id="0" name=""/>
        <dsp:cNvSpPr/>
      </dsp:nvSpPr>
      <dsp:spPr>
        <a:xfrm>
          <a:off x="0" y="1253"/>
          <a:ext cx="1160377" cy="2564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Нарушения выявлены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8 МО:</a:t>
          </a:r>
          <a:endParaRPr lang="ru-RU" sz="14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253"/>
        <a:ext cx="1160377" cy="2564576"/>
      </dsp:txXfrm>
    </dsp:sp>
    <dsp:sp modelId="{906739D1-0D39-4DDD-9DA5-6FEF4287D39C}">
      <dsp:nvSpPr>
        <dsp:cNvPr id="0" name=""/>
        <dsp:cNvSpPr/>
      </dsp:nvSpPr>
      <dsp:spPr>
        <a:xfrm>
          <a:off x="1193597" y="16421"/>
          <a:ext cx="1738517" cy="303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"ГАТЧИНСКАЯ КМБ"</a:t>
          </a:r>
          <a:endParaRPr lang="ru-RU" sz="9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93597" y="16421"/>
        <a:ext cx="1738517" cy="303353"/>
      </dsp:txXfrm>
    </dsp:sp>
    <dsp:sp modelId="{DD05A7E2-47BB-4761-9FC2-41B7E51C9F63}">
      <dsp:nvSpPr>
        <dsp:cNvPr id="0" name=""/>
        <dsp:cNvSpPr/>
      </dsp:nvSpPr>
      <dsp:spPr>
        <a:xfrm>
          <a:off x="1160377" y="319774"/>
          <a:ext cx="177173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153A74-09A5-4418-B510-F8E6E9F5F5B1}">
      <dsp:nvSpPr>
        <dsp:cNvPr id="0" name=""/>
        <dsp:cNvSpPr/>
      </dsp:nvSpPr>
      <dsp:spPr>
        <a:xfrm>
          <a:off x="1193597" y="334942"/>
          <a:ext cx="1738517" cy="303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"ПОДПОРОЖСКАЯ МБ"</a:t>
          </a:r>
          <a:endParaRPr lang="ru-RU" sz="9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93597" y="334942"/>
        <a:ext cx="1738517" cy="303353"/>
      </dsp:txXfrm>
    </dsp:sp>
    <dsp:sp modelId="{42993424-3F31-4892-93F5-AEF58B0258E4}">
      <dsp:nvSpPr>
        <dsp:cNvPr id="0" name=""/>
        <dsp:cNvSpPr/>
      </dsp:nvSpPr>
      <dsp:spPr>
        <a:xfrm>
          <a:off x="1160377" y="638296"/>
          <a:ext cx="177173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6D3E6E-F092-4E67-80AD-EFDB751BF183}">
      <dsp:nvSpPr>
        <dsp:cNvPr id="0" name=""/>
        <dsp:cNvSpPr/>
      </dsp:nvSpPr>
      <dsp:spPr>
        <a:xfrm>
          <a:off x="1193597" y="653464"/>
          <a:ext cx="1738517" cy="303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"ТИХВИНСКАЯ МБ"</a:t>
          </a:r>
          <a:endParaRPr lang="ru-RU" sz="9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93597" y="653464"/>
        <a:ext cx="1738517" cy="303353"/>
      </dsp:txXfrm>
    </dsp:sp>
    <dsp:sp modelId="{520EBAFD-FD17-4C78-A4D1-7D9D8D9289AC}">
      <dsp:nvSpPr>
        <dsp:cNvPr id="0" name=""/>
        <dsp:cNvSpPr/>
      </dsp:nvSpPr>
      <dsp:spPr>
        <a:xfrm>
          <a:off x="1160377" y="956817"/>
          <a:ext cx="177173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9E7732-DF23-4EF9-8AEC-833C84832162}">
      <dsp:nvSpPr>
        <dsp:cNvPr id="0" name=""/>
        <dsp:cNvSpPr/>
      </dsp:nvSpPr>
      <dsp:spPr>
        <a:xfrm>
          <a:off x="1193597" y="971985"/>
          <a:ext cx="1738517" cy="303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"ТОКСОВСКАЯ КМБ"</a:t>
          </a:r>
          <a:endParaRPr lang="ru-RU" sz="9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93597" y="971985"/>
        <a:ext cx="1738517" cy="303353"/>
      </dsp:txXfrm>
    </dsp:sp>
    <dsp:sp modelId="{9DF7608A-AADF-4F49-8134-86070342EB14}">
      <dsp:nvSpPr>
        <dsp:cNvPr id="0" name=""/>
        <dsp:cNvSpPr/>
      </dsp:nvSpPr>
      <dsp:spPr>
        <a:xfrm>
          <a:off x="1160377" y="1275339"/>
          <a:ext cx="177173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B3C3E7-E410-4F62-ADD2-8BE402004A1F}">
      <dsp:nvSpPr>
        <dsp:cNvPr id="0" name=""/>
        <dsp:cNvSpPr/>
      </dsp:nvSpPr>
      <dsp:spPr>
        <a:xfrm>
          <a:off x="1193597" y="1290507"/>
          <a:ext cx="1738517" cy="303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"ЛОМОНОСОВСКАЯ МБ"</a:t>
          </a:r>
          <a:endParaRPr lang="ru-RU" sz="9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93597" y="1290507"/>
        <a:ext cx="1738517" cy="303353"/>
      </dsp:txXfrm>
    </dsp:sp>
    <dsp:sp modelId="{49EA9138-1DB5-491B-951D-7C4FC199AE80}">
      <dsp:nvSpPr>
        <dsp:cNvPr id="0" name=""/>
        <dsp:cNvSpPr/>
      </dsp:nvSpPr>
      <dsp:spPr>
        <a:xfrm>
          <a:off x="1160377" y="1593860"/>
          <a:ext cx="177173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76564F-5039-42AF-83FD-B8E87C0AD413}">
      <dsp:nvSpPr>
        <dsp:cNvPr id="0" name=""/>
        <dsp:cNvSpPr/>
      </dsp:nvSpPr>
      <dsp:spPr>
        <a:xfrm>
          <a:off x="1193597" y="1609028"/>
          <a:ext cx="1738517" cy="303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"ЛУЖСКАЯ МБ"</a:t>
          </a:r>
          <a:endParaRPr lang="ru-RU" sz="9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93597" y="1609028"/>
        <a:ext cx="1738517" cy="303353"/>
      </dsp:txXfrm>
    </dsp:sp>
    <dsp:sp modelId="{0057E125-E71F-4159-945E-52B8AC44CD19}">
      <dsp:nvSpPr>
        <dsp:cNvPr id="0" name=""/>
        <dsp:cNvSpPr/>
      </dsp:nvSpPr>
      <dsp:spPr>
        <a:xfrm>
          <a:off x="1160377" y="1912382"/>
          <a:ext cx="177173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BA6B9F-E6E0-46DE-BB4C-CAD5F3819AB4}">
      <dsp:nvSpPr>
        <dsp:cNvPr id="0" name=""/>
        <dsp:cNvSpPr/>
      </dsp:nvSpPr>
      <dsp:spPr>
        <a:xfrm>
          <a:off x="1193597" y="1927550"/>
          <a:ext cx="1738517" cy="303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"ТОСНЕНСКАЯ КМБ"</a:t>
          </a:r>
          <a:endParaRPr lang="ru-RU" sz="9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93597" y="1927550"/>
        <a:ext cx="1738517" cy="303353"/>
      </dsp:txXfrm>
    </dsp:sp>
    <dsp:sp modelId="{6AE49A82-F388-44BC-AC18-7A6A85F1F7B2}">
      <dsp:nvSpPr>
        <dsp:cNvPr id="0" name=""/>
        <dsp:cNvSpPr/>
      </dsp:nvSpPr>
      <dsp:spPr>
        <a:xfrm>
          <a:off x="1160377" y="2230903"/>
          <a:ext cx="177173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11BA23-35DA-4AAE-ACA3-632088D33BCF}">
      <dsp:nvSpPr>
        <dsp:cNvPr id="0" name=""/>
        <dsp:cNvSpPr/>
      </dsp:nvSpPr>
      <dsp:spPr>
        <a:xfrm>
          <a:off x="1193597" y="2246071"/>
          <a:ext cx="1738517" cy="303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"ВОЛХОВСКАЯ МБ"</a:t>
          </a:r>
          <a:endParaRPr lang="ru-RU" sz="9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93597" y="2246071"/>
        <a:ext cx="1738517" cy="303353"/>
      </dsp:txXfrm>
    </dsp:sp>
    <dsp:sp modelId="{53B258CF-F6AA-4313-BA48-66B7B30133CA}">
      <dsp:nvSpPr>
        <dsp:cNvPr id="0" name=""/>
        <dsp:cNvSpPr/>
      </dsp:nvSpPr>
      <dsp:spPr>
        <a:xfrm>
          <a:off x="1160377" y="2549425"/>
          <a:ext cx="177173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9A961C-C341-4029-BA34-4DAEFFF91BD3}">
      <dsp:nvSpPr>
        <dsp:cNvPr id="0" name=""/>
        <dsp:cNvSpPr/>
      </dsp:nvSpPr>
      <dsp:spPr>
        <a:xfrm>
          <a:off x="736" y="183998"/>
          <a:ext cx="1844254" cy="3346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Всего случаев с нарушениями </a:t>
          </a:r>
          <a:r>
            <a:rPr lang="en-US" sz="12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118</a:t>
          </a:r>
          <a:endParaRPr lang="ru-RU" sz="120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539" y="193801"/>
        <a:ext cx="1824648" cy="315076"/>
      </dsp:txXfrm>
    </dsp:sp>
    <dsp:sp modelId="{AAE91DEC-C797-40F7-BE64-5ADA99DC3559}">
      <dsp:nvSpPr>
        <dsp:cNvPr id="0" name=""/>
        <dsp:cNvSpPr/>
      </dsp:nvSpPr>
      <dsp:spPr>
        <a:xfrm>
          <a:off x="185162" y="518681"/>
          <a:ext cx="184425" cy="3082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8262"/>
              </a:lnTo>
              <a:lnTo>
                <a:pt x="184425" y="3082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9992F8-DFFD-4CBF-AEB7-66397CED5944}">
      <dsp:nvSpPr>
        <dsp:cNvPr id="0" name=""/>
        <dsp:cNvSpPr/>
      </dsp:nvSpPr>
      <dsp:spPr>
        <a:xfrm>
          <a:off x="369587" y="602351"/>
          <a:ext cx="2063615" cy="4491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Из них в амбулаторных условиях: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107</a:t>
          </a:r>
          <a:endParaRPr lang="ru-RU" sz="120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2743" y="615507"/>
        <a:ext cx="2037303" cy="422872"/>
      </dsp:txXfrm>
    </dsp:sp>
    <dsp:sp modelId="{943626CE-122D-4C1F-9CA9-230AFD2C599B}">
      <dsp:nvSpPr>
        <dsp:cNvPr id="0" name=""/>
        <dsp:cNvSpPr/>
      </dsp:nvSpPr>
      <dsp:spPr>
        <a:xfrm>
          <a:off x="185162" y="518681"/>
          <a:ext cx="173844" cy="7817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1716"/>
              </a:lnTo>
              <a:lnTo>
                <a:pt x="173844" y="7817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8F758D-F5A3-4C50-932B-6E60669327E6}">
      <dsp:nvSpPr>
        <dsp:cNvPr id="0" name=""/>
        <dsp:cNvSpPr/>
      </dsp:nvSpPr>
      <dsp:spPr>
        <a:xfrm>
          <a:off x="359006" y="1111260"/>
          <a:ext cx="2077639" cy="3782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условиях дневного стационара: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ru-RU" sz="120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0085" y="1122339"/>
        <a:ext cx="2055481" cy="356116"/>
      </dsp:txXfrm>
    </dsp:sp>
    <dsp:sp modelId="{2C3F1CCD-85A3-4172-B146-ABC8D04F6665}">
      <dsp:nvSpPr>
        <dsp:cNvPr id="0" name=""/>
        <dsp:cNvSpPr/>
      </dsp:nvSpPr>
      <dsp:spPr>
        <a:xfrm>
          <a:off x="185162" y="518681"/>
          <a:ext cx="184425" cy="12458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5812"/>
              </a:lnTo>
              <a:lnTo>
                <a:pt x="184425" y="12458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6C836C-F39C-4092-AE13-C21649C44A27}">
      <dsp:nvSpPr>
        <dsp:cNvPr id="0" name=""/>
        <dsp:cNvSpPr/>
      </dsp:nvSpPr>
      <dsp:spPr>
        <a:xfrm>
          <a:off x="369587" y="1597152"/>
          <a:ext cx="2056884" cy="3346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СМП:</a:t>
          </a:r>
          <a:r>
            <a:rPr lang="ru-RU" sz="9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sz="120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9390" y="1606955"/>
        <a:ext cx="2037278" cy="315076"/>
      </dsp:txXfrm>
    </dsp:sp>
    <dsp:sp modelId="{2888C320-36A3-4993-8C81-1F1CFDCED4BC}">
      <dsp:nvSpPr>
        <dsp:cNvPr id="0" name=""/>
        <dsp:cNvSpPr/>
      </dsp:nvSpPr>
      <dsp:spPr>
        <a:xfrm>
          <a:off x="185162" y="518681"/>
          <a:ext cx="184425" cy="16591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9162"/>
              </a:lnTo>
              <a:lnTo>
                <a:pt x="184425" y="16591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499BC1-9EE0-47C9-AAAE-FFE2518A2C81}">
      <dsp:nvSpPr>
        <dsp:cNvPr id="0" name=""/>
        <dsp:cNvSpPr/>
      </dsp:nvSpPr>
      <dsp:spPr>
        <a:xfrm>
          <a:off x="369587" y="2015505"/>
          <a:ext cx="2063829" cy="3246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условиях круглосуточного стационара: </a:t>
          </a:r>
          <a:r>
            <a:rPr lang="ru-RU" sz="1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</a:t>
          </a:r>
          <a:endParaRPr lang="ru-RU" sz="12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9096" y="2025014"/>
        <a:ext cx="2044811" cy="30565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AAE16E-C5F3-4A4C-A425-99105FFF0961}">
      <dsp:nvSpPr>
        <dsp:cNvPr id="0" name=""/>
        <dsp:cNvSpPr/>
      </dsp:nvSpPr>
      <dsp:spPr>
        <a:xfrm>
          <a:off x="0" y="0"/>
          <a:ext cx="32236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4CDFA4-B2D2-4F18-B028-DD7DB133FA21}">
      <dsp:nvSpPr>
        <dsp:cNvPr id="0" name=""/>
        <dsp:cNvSpPr/>
      </dsp:nvSpPr>
      <dsp:spPr>
        <a:xfrm>
          <a:off x="0" y="1902"/>
          <a:ext cx="1127633" cy="1488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Нарушения выявлены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17 МО:</a:t>
          </a:r>
          <a:endParaRPr lang="ru-RU" sz="14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902"/>
        <a:ext cx="1127633" cy="1488478"/>
      </dsp:txXfrm>
    </dsp:sp>
    <dsp:sp modelId="{796D642D-BDF4-4D8E-ACC9-94DBDA1EEBDC}">
      <dsp:nvSpPr>
        <dsp:cNvPr id="0" name=""/>
        <dsp:cNvSpPr/>
      </dsp:nvSpPr>
      <dsp:spPr>
        <a:xfrm>
          <a:off x="1166921" y="9992"/>
          <a:ext cx="2056109" cy="161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«БОКСИТОГОРСКАЯ МБ»</a:t>
          </a:r>
          <a:endParaRPr lang="ru-RU" sz="80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66921" y="9992"/>
        <a:ext cx="2056109" cy="161801"/>
      </dsp:txXfrm>
    </dsp:sp>
    <dsp:sp modelId="{183D153D-B353-4608-AEDB-52456B55DE3D}">
      <dsp:nvSpPr>
        <dsp:cNvPr id="0" name=""/>
        <dsp:cNvSpPr/>
      </dsp:nvSpPr>
      <dsp:spPr>
        <a:xfrm>
          <a:off x="1127633" y="171794"/>
          <a:ext cx="20953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D3D25B-50FB-4639-BCCB-F226AEDEAB14}">
      <dsp:nvSpPr>
        <dsp:cNvPr id="0" name=""/>
        <dsp:cNvSpPr/>
      </dsp:nvSpPr>
      <dsp:spPr>
        <a:xfrm>
          <a:off x="1166921" y="179884"/>
          <a:ext cx="2056109" cy="161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"ВОЛХОВСКАЯ МБ"</a:t>
          </a:r>
          <a:endParaRPr lang="ru-RU" sz="80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66921" y="179884"/>
        <a:ext cx="2056109" cy="161801"/>
      </dsp:txXfrm>
    </dsp:sp>
    <dsp:sp modelId="{DB18347A-A980-4F54-ACC1-172527A0338B}">
      <dsp:nvSpPr>
        <dsp:cNvPr id="0" name=""/>
        <dsp:cNvSpPr/>
      </dsp:nvSpPr>
      <dsp:spPr>
        <a:xfrm>
          <a:off x="1127633" y="341686"/>
          <a:ext cx="20953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5ED002-60D0-434E-91DB-88BF3085F18D}">
      <dsp:nvSpPr>
        <dsp:cNvPr id="0" name=""/>
        <dsp:cNvSpPr/>
      </dsp:nvSpPr>
      <dsp:spPr>
        <a:xfrm>
          <a:off x="1166921" y="349776"/>
          <a:ext cx="2056109" cy="161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"ВОЛОСОВСКАЯ МБ"</a:t>
          </a:r>
          <a:endParaRPr lang="ru-RU" sz="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66921" y="349776"/>
        <a:ext cx="2056109" cy="161801"/>
      </dsp:txXfrm>
    </dsp:sp>
    <dsp:sp modelId="{C36BAB14-9F19-4323-BF54-B7705C5ABECC}">
      <dsp:nvSpPr>
        <dsp:cNvPr id="0" name=""/>
        <dsp:cNvSpPr/>
      </dsp:nvSpPr>
      <dsp:spPr>
        <a:xfrm>
          <a:off x="1127633" y="511578"/>
          <a:ext cx="20953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C0A79B-55CC-424C-91D7-57884DDF5250}">
      <dsp:nvSpPr>
        <dsp:cNvPr id="0" name=""/>
        <dsp:cNvSpPr/>
      </dsp:nvSpPr>
      <dsp:spPr>
        <a:xfrm>
          <a:off x="1166921" y="519668"/>
          <a:ext cx="2056109" cy="161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"ВСЕВОЛОЖСКАЯ КМБ"</a:t>
          </a:r>
          <a:endParaRPr lang="ru-RU" sz="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66921" y="519668"/>
        <a:ext cx="2056109" cy="161801"/>
      </dsp:txXfrm>
    </dsp:sp>
    <dsp:sp modelId="{EF33EBAF-1889-42D3-BB4B-089822CB9FFA}">
      <dsp:nvSpPr>
        <dsp:cNvPr id="0" name=""/>
        <dsp:cNvSpPr/>
      </dsp:nvSpPr>
      <dsp:spPr>
        <a:xfrm>
          <a:off x="1127633" y="681469"/>
          <a:ext cx="20953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5B75F8-D78F-40C9-B75B-746D8339948C}">
      <dsp:nvSpPr>
        <dsp:cNvPr id="0" name=""/>
        <dsp:cNvSpPr/>
      </dsp:nvSpPr>
      <dsp:spPr>
        <a:xfrm>
          <a:off x="1166921" y="689560"/>
          <a:ext cx="2056109" cy="161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"ВЫБОРГСКАЯ МБ"</a:t>
          </a:r>
          <a:endParaRPr lang="ru-RU" sz="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66921" y="689560"/>
        <a:ext cx="2056109" cy="161801"/>
      </dsp:txXfrm>
    </dsp:sp>
    <dsp:sp modelId="{613004D5-01F3-4E0E-BACC-5CC18C92B1E1}">
      <dsp:nvSpPr>
        <dsp:cNvPr id="0" name=""/>
        <dsp:cNvSpPr/>
      </dsp:nvSpPr>
      <dsp:spPr>
        <a:xfrm>
          <a:off x="1127633" y="851361"/>
          <a:ext cx="20953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48C528-C8FE-4544-ACB7-DD6D58ECDE86}">
      <dsp:nvSpPr>
        <dsp:cNvPr id="0" name=""/>
        <dsp:cNvSpPr/>
      </dsp:nvSpPr>
      <dsp:spPr>
        <a:xfrm>
          <a:off x="1166921" y="859451"/>
          <a:ext cx="2056109" cy="161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"ГАТЧИНСКАЯ КМБ"</a:t>
          </a:r>
          <a:endParaRPr lang="ru-RU" sz="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66921" y="859451"/>
        <a:ext cx="2056109" cy="161801"/>
      </dsp:txXfrm>
    </dsp:sp>
    <dsp:sp modelId="{02E57A56-AA4E-4E4F-B172-A0D57208265E}">
      <dsp:nvSpPr>
        <dsp:cNvPr id="0" name=""/>
        <dsp:cNvSpPr/>
      </dsp:nvSpPr>
      <dsp:spPr>
        <a:xfrm>
          <a:off x="1127633" y="1021253"/>
          <a:ext cx="20953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A7D521-0D77-4816-9BC0-33391584B9D0}">
      <dsp:nvSpPr>
        <dsp:cNvPr id="0" name=""/>
        <dsp:cNvSpPr/>
      </dsp:nvSpPr>
      <dsp:spPr>
        <a:xfrm>
          <a:off x="1166921" y="1029343"/>
          <a:ext cx="2056109" cy="161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"КИРИШСКАЯ КМБ"</a:t>
          </a:r>
          <a:endParaRPr lang="ru-RU" sz="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66921" y="1029343"/>
        <a:ext cx="2056109" cy="161801"/>
      </dsp:txXfrm>
    </dsp:sp>
    <dsp:sp modelId="{43CF3ABC-AD83-4489-843F-8FA4DEAAFF78}">
      <dsp:nvSpPr>
        <dsp:cNvPr id="0" name=""/>
        <dsp:cNvSpPr/>
      </dsp:nvSpPr>
      <dsp:spPr>
        <a:xfrm>
          <a:off x="1127633" y="1191145"/>
          <a:ext cx="20953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3E90A2-DC82-4FEB-B0D1-0A38EFE0BE96}">
      <dsp:nvSpPr>
        <dsp:cNvPr id="0" name=""/>
        <dsp:cNvSpPr/>
      </dsp:nvSpPr>
      <dsp:spPr>
        <a:xfrm>
          <a:off x="1166921" y="1199235"/>
          <a:ext cx="2056109" cy="161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"КИРОВСКАЯ КМБ"</a:t>
          </a:r>
          <a:endParaRPr lang="ru-RU" sz="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66921" y="1199235"/>
        <a:ext cx="2056109" cy="161801"/>
      </dsp:txXfrm>
    </dsp:sp>
    <dsp:sp modelId="{01FE0DD7-F905-4E78-A791-5C8628BFAFB9}">
      <dsp:nvSpPr>
        <dsp:cNvPr id="0" name=""/>
        <dsp:cNvSpPr/>
      </dsp:nvSpPr>
      <dsp:spPr>
        <a:xfrm>
          <a:off x="1128291" y="1370058"/>
          <a:ext cx="20953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1EEA1D-C81E-4155-947E-2BDB016D1BAF}">
      <dsp:nvSpPr>
        <dsp:cNvPr id="0" name=""/>
        <dsp:cNvSpPr/>
      </dsp:nvSpPr>
      <dsp:spPr>
        <a:xfrm>
          <a:off x="1166921" y="1369127"/>
          <a:ext cx="2056109" cy="161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«КИНГИСЕППСКАЯ МБ»</a:t>
          </a:r>
          <a:endParaRPr lang="ru-RU" sz="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66921" y="1369127"/>
        <a:ext cx="2056109" cy="161801"/>
      </dsp:txXfrm>
    </dsp:sp>
    <dsp:sp modelId="{195AC2BB-6E16-409C-9258-34F8BD326307}">
      <dsp:nvSpPr>
        <dsp:cNvPr id="0" name=""/>
        <dsp:cNvSpPr/>
      </dsp:nvSpPr>
      <dsp:spPr>
        <a:xfrm>
          <a:off x="1127633" y="1530929"/>
          <a:ext cx="20953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5EC732-6748-4D63-BD3A-0087044E3177}">
      <dsp:nvSpPr>
        <dsp:cNvPr id="0" name=""/>
        <dsp:cNvSpPr/>
      </dsp:nvSpPr>
      <dsp:spPr>
        <a:xfrm>
          <a:off x="1166921" y="1539019"/>
          <a:ext cx="2056109" cy="161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"ЛОМОНОСОВСКАЯ МБ"</a:t>
          </a:r>
          <a:endParaRPr lang="ru-RU" sz="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66921" y="1539019"/>
        <a:ext cx="2056109" cy="161801"/>
      </dsp:txXfrm>
    </dsp:sp>
    <dsp:sp modelId="{97026A4B-8177-4EEA-9569-DC7DC514E4CD}">
      <dsp:nvSpPr>
        <dsp:cNvPr id="0" name=""/>
        <dsp:cNvSpPr/>
      </dsp:nvSpPr>
      <dsp:spPr>
        <a:xfrm>
          <a:off x="1127633" y="1700821"/>
          <a:ext cx="20953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A74164-7DFC-44C2-9D7A-01B036AC159A}">
      <dsp:nvSpPr>
        <dsp:cNvPr id="0" name=""/>
        <dsp:cNvSpPr/>
      </dsp:nvSpPr>
      <dsp:spPr>
        <a:xfrm>
          <a:off x="1166921" y="1708911"/>
          <a:ext cx="2056109" cy="161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"ЛУЖСКАЯ МБ"</a:t>
          </a:r>
          <a:endParaRPr lang="ru-RU" sz="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66921" y="1708911"/>
        <a:ext cx="2056109" cy="161801"/>
      </dsp:txXfrm>
    </dsp:sp>
    <dsp:sp modelId="{966E82DB-90F7-4BB2-99C9-9482A7F69E57}">
      <dsp:nvSpPr>
        <dsp:cNvPr id="0" name=""/>
        <dsp:cNvSpPr/>
      </dsp:nvSpPr>
      <dsp:spPr>
        <a:xfrm>
          <a:off x="1127633" y="1870713"/>
          <a:ext cx="20953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A6FB33-D457-4335-A474-C96A659C3503}">
      <dsp:nvSpPr>
        <dsp:cNvPr id="0" name=""/>
        <dsp:cNvSpPr/>
      </dsp:nvSpPr>
      <dsp:spPr>
        <a:xfrm>
          <a:off x="1166921" y="1878803"/>
          <a:ext cx="2056109" cy="161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"ПРИОЗЕРСКАЯ МБ"</a:t>
          </a:r>
          <a:endParaRPr lang="ru-RU" sz="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66921" y="1878803"/>
        <a:ext cx="2056109" cy="161801"/>
      </dsp:txXfrm>
    </dsp:sp>
    <dsp:sp modelId="{DAC4F7ED-DD19-496E-BA99-CD32FC5378A8}">
      <dsp:nvSpPr>
        <dsp:cNvPr id="0" name=""/>
        <dsp:cNvSpPr/>
      </dsp:nvSpPr>
      <dsp:spPr>
        <a:xfrm>
          <a:off x="1127633" y="2040605"/>
          <a:ext cx="20953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2C2888-F80D-489F-8560-F03C3ED50083}">
      <dsp:nvSpPr>
        <dsp:cNvPr id="0" name=""/>
        <dsp:cNvSpPr/>
      </dsp:nvSpPr>
      <dsp:spPr>
        <a:xfrm>
          <a:off x="1166921" y="2048695"/>
          <a:ext cx="2056109" cy="161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"СЛАНЦЕВСКАЯ МБ"</a:t>
          </a:r>
          <a:endParaRPr lang="ru-RU" sz="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66921" y="2048695"/>
        <a:ext cx="2056109" cy="161801"/>
      </dsp:txXfrm>
    </dsp:sp>
    <dsp:sp modelId="{28730D67-9093-429F-AB74-C37C3C95B706}">
      <dsp:nvSpPr>
        <dsp:cNvPr id="0" name=""/>
        <dsp:cNvSpPr/>
      </dsp:nvSpPr>
      <dsp:spPr>
        <a:xfrm>
          <a:off x="1127633" y="2210496"/>
          <a:ext cx="20953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EF520E-8DBD-40FC-887F-D0B4BE1BD309}">
      <dsp:nvSpPr>
        <dsp:cNvPr id="0" name=""/>
        <dsp:cNvSpPr/>
      </dsp:nvSpPr>
      <dsp:spPr>
        <a:xfrm>
          <a:off x="1166921" y="2218587"/>
          <a:ext cx="2056109" cy="161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"ТИХВИНСКАЯ МБ"</a:t>
          </a:r>
          <a:endParaRPr lang="ru-RU" sz="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66921" y="2218587"/>
        <a:ext cx="2056109" cy="161801"/>
      </dsp:txXfrm>
    </dsp:sp>
    <dsp:sp modelId="{3B535AB8-F549-4EE7-8372-894374A6A34A}">
      <dsp:nvSpPr>
        <dsp:cNvPr id="0" name=""/>
        <dsp:cNvSpPr/>
      </dsp:nvSpPr>
      <dsp:spPr>
        <a:xfrm>
          <a:off x="1127633" y="2380388"/>
          <a:ext cx="20953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A020B2-2182-45DE-9BB2-8B8C73C7183D}">
      <dsp:nvSpPr>
        <dsp:cNvPr id="0" name=""/>
        <dsp:cNvSpPr/>
      </dsp:nvSpPr>
      <dsp:spPr>
        <a:xfrm>
          <a:off x="1166921" y="2388478"/>
          <a:ext cx="2056109" cy="161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"ТОКСОВСКАЯ КМБ"</a:t>
          </a:r>
          <a:endParaRPr lang="ru-RU" sz="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66921" y="2388478"/>
        <a:ext cx="2056109" cy="161801"/>
      </dsp:txXfrm>
    </dsp:sp>
    <dsp:sp modelId="{931382DA-C801-4A49-BCE6-0BA65338CA2E}">
      <dsp:nvSpPr>
        <dsp:cNvPr id="0" name=""/>
        <dsp:cNvSpPr/>
      </dsp:nvSpPr>
      <dsp:spPr>
        <a:xfrm>
          <a:off x="1127633" y="2550280"/>
          <a:ext cx="20953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CDCC55-6B5D-4435-A147-4140578896AB}">
      <dsp:nvSpPr>
        <dsp:cNvPr id="0" name=""/>
        <dsp:cNvSpPr/>
      </dsp:nvSpPr>
      <dsp:spPr>
        <a:xfrm>
          <a:off x="1166921" y="2558370"/>
          <a:ext cx="2056109" cy="161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ГБУЗ ЛО "ТОСНЕНСКАЯ КМБ"</a:t>
          </a:r>
          <a:endParaRPr lang="ru-RU" sz="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66921" y="2558370"/>
        <a:ext cx="2056109" cy="161801"/>
      </dsp:txXfrm>
    </dsp:sp>
    <dsp:sp modelId="{A8F50CC4-7282-4812-8B52-CEDCD0D929D7}">
      <dsp:nvSpPr>
        <dsp:cNvPr id="0" name=""/>
        <dsp:cNvSpPr/>
      </dsp:nvSpPr>
      <dsp:spPr>
        <a:xfrm>
          <a:off x="1127633" y="2720172"/>
          <a:ext cx="20953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69929F-6B24-4F60-8109-472EBF694FBA}">
      <dsp:nvSpPr>
        <dsp:cNvPr id="0" name=""/>
        <dsp:cNvSpPr/>
      </dsp:nvSpPr>
      <dsp:spPr>
        <a:xfrm>
          <a:off x="1166921" y="2728262"/>
          <a:ext cx="2056109" cy="161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ЧУЗ "КБ "РЖД-МЕДИЦИНА« СПб"</a:t>
          </a:r>
          <a:endParaRPr lang="ru-RU" sz="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66921" y="2728262"/>
        <a:ext cx="2056109" cy="161801"/>
      </dsp:txXfrm>
    </dsp:sp>
    <dsp:sp modelId="{A4A7FE9A-9D89-4FEB-8EAA-DABDEF2FAFC0}">
      <dsp:nvSpPr>
        <dsp:cNvPr id="0" name=""/>
        <dsp:cNvSpPr/>
      </dsp:nvSpPr>
      <dsp:spPr>
        <a:xfrm>
          <a:off x="1127633" y="2890064"/>
          <a:ext cx="20953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9A961C-C341-4029-BA34-4DAEFFF91BD3}">
      <dsp:nvSpPr>
        <dsp:cNvPr id="0" name=""/>
        <dsp:cNvSpPr/>
      </dsp:nvSpPr>
      <dsp:spPr>
        <a:xfrm>
          <a:off x="505" y="176950"/>
          <a:ext cx="1858975" cy="3373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Всего случаев с нарушениями </a:t>
          </a:r>
          <a:r>
            <a:rPr lang="ru-RU" sz="12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85</a:t>
          </a:r>
          <a:endParaRPr lang="ru-RU" sz="120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386" y="186831"/>
        <a:ext cx="1839213" cy="317591"/>
      </dsp:txXfrm>
    </dsp:sp>
    <dsp:sp modelId="{AAE91DEC-C797-40F7-BE64-5ADA99DC3559}">
      <dsp:nvSpPr>
        <dsp:cNvPr id="0" name=""/>
        <dsp:cNvSpPr/>
      </dsp:nvSpPr>
      <dsp:spPr>
        <a:xfrm>
          <a:off x="186402" y="514304"/>
          <a:ext cx="185897" cy="3260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093"/>
              </a:lnTo>
              <a:lnTo>
                <a:pt x="185897" y="3260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9992F8-DFFD-4CBF-AEB7-66397CED5944}">
      <dsp:nvSpPr>
        <dsp:cNvPr id="0" name=""/>
        <dsp:cNvSpPr/>
      </dsp:nvSpPr>
      <dsp:spPr>
        <a:xfrm>
          <a:off x="372300" y="598643"/>
          <a:ext cx="2045898" cy="4835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Из них в амбулаторных условиях: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69</a:t>
          </a:r>
          <a:endParaRPr lang="ru-RU" sz="120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6461" y="612804"/>
        <a:ext cx="2017576" cy="455187"/>
      </dsp:txXfrm>
    </dsp:sp>
    <dsp:sp modelId="{943626CE-122D-4C1F-9CA9-230AFD2C599B}">
      <dsp:nvSpPr>
        <dsp:cNvPr id="0" name=""/>
        <dsp:cNvSpPr/>
      </dsp:nvSpPr>
      <dsp:spPr>
        <a:xfrm>
          <a:off x="186402" y="514304"/>
          <a:ext cx="175231" cy="7967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6725"/>
              </a:lnTo>
              <a:lnTo>
                <a:pt x="175231" y="7967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8F758D-F5A3-4C50-932B-6E60669327E6}">
      <dsp:nvSpPr>
        <dsp:cNvPr id="0" name=""/>
        <dsp:cNvSpPr/>
      </dsp:nvSpPr>
      <dsp:spPr>
        <a:xfrm>
          <a:off x="361634" y="1142353"/>
          <a:ext cx="2045898" cy="3373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условиях дневного стационара: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</a:t>
          </a:r>
          <a:endParaRPr lang="ru-RU" sz="120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1515" y="1152234"/>
        <a:ext cx="2026136" cy="317591"/>
      </dsp:txXfrm>
    </dsp:sp>
    <dsp:sp modelId="{2C3F1CCD-85A3-4172-B146-ABC8D04F6665}">
      <dsp:nvSpPr>
        <dsp:cNvPr id="0" name=""/>
        <dsp:cNvSpPr/>
      </dsp:nvSpPr>
      <dsp:spPr>
        <a:xfrm>
          <a:off x="186402" y="514304"/>
          <a:ext cx="185897" cy="12425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2555"/>
              </a:lnTo>
              <a:lnTo>
                <a:pt x="185897" y="12425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6C836C-F39C-4092-AE13-C21649C44A27}">
      <dsp:nvSpPr>
        <dsp:cNvPr id="0" name=""/>
        <dsp:cNvSpPr/>
      </dsp:nvSpPr>
      <dsp:spPr>
        <a:xfrm>
          <a:off x="372300" y="1588183"/>
          <a:ext cx="2090299" cy="3373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СМП:</a:t>
          </a:r>
          <a:r>
            <a:rPr lang="ru-RU" sz="9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endParaRPr lang="ru-RU" sz="120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2181" y="1598064"/>
        <a:ext cx="2070537" cy="317591"/>
      </dsp:txXfrm>
    </dsp:sp>
    <dsp:sp modelId="{2A5D8E0B-E449-4593-BB95-3BE05D42657B}">
      <dsp:nvSpPr>
        <dsp:cNvPr id="0" name=""/>
        <dsp:cNvSpPr/>
      </dsp:nvSpPr>
      <dsp:spPr>
        <a:xfrm>
          <a:off x="186402" y="514304"/>
          <a:ext cx="326671" cy="16343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4382"/>
              </a:lnTo>
              <a:lnTo>
                <a:pt x="326671" y="16343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2D1D28-B07F-4130-807E-F4525CD09223}">
      <dsp:nvSpPr>
        <dsp:cNvPr id="0" name=""/>
        <dsp:cNvSpPr/>
      </dsp:nvSpPr>
      <dsp:spPr>
        <a:xfrm>
          <a:off x="513074" y="1980010"/>
          <a:ext cx="1950030" cy="3373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условиях круглосуточного стационара роста заболеваемости не выявлено</a:t>
          </a:r>
          <a:endParaRPr lang="ru-RU" sz="9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2955" y="1989891"/>
        <a:ext cx="1930268" cy="3175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E3C568B1-B7A7-44DB-8DB7-B7B7F90E4F74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2" y="4776790"/>
            <a:ext cx="5438775" cy="390842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9751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1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65EB9017-A9DB-4F0B-8820-D8CB382459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054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B9017-A9DB-4F0B-8820-D8CB382459CC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341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B9017-A9DB-4F0B-8820-D8CB382459CC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698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253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88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757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535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305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942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334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35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819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995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567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10697-B4AB-4F9A-9C71-E3A64AACFF51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94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diagramData" Target="../diagrams/data5.xml"/><Relationship Id="rId18" Type="http://schemas.openxmlformats.org/officeDocument/2006/relationships/diagramData" Target="../diagrams/data6.xml"/><Relationship Id="rId26" Type="http://schemas.openxmlformats.org/officeDocument/2006/relationships/diagramColors" Target="../diagrams/colors7.xml"/><Relationship Id="rId3" Type="http://schemas.openxmlformats.org/officeDocument/2006/relationships/diagramLayout" Target="../diagrams/layout3.xml"/><Relationship Id="rId21" Type="http://schemas.openxmlformats.org/officeDocument/2006/relationships/diagramColors" Target="../diagrams/colors6.xml"/><Relationship Id="rId7" Type="http://schemas.openxmlformats.org/officeDocument/2006/relationships/diagramData" Target="../diagrams/data4.xml"/><Relationship Id="rId12" Type="http://schemas.openxmlformats.org/officeDocument/2006/relationships/image" Target="../media/image2.png"/><Relationship Id="rId17" Type="http://schemas.microsoft.com/office/2007/relationships/diagramDrawing" Target="../diagrams/drawing5.xml"/><Relationship Id="rId25" Type="http://schemas.openxmlformats.org/officeDocument/2006/relationships/diagramQuickStyle" Target="../diagrams/quickStyle7.xml"/><Relationship Id="rId2" Type="http://schemas.openxmlformats.org/officeDocument/2006/relationships/diagramData" Target="../diagrams/data3.xml"/><Relationship Id="rId16" Type="http://schemas.openxmlformats.org/officeDocument/2006/relationships/diagramColors" Target="../diagrams/colors5.xml"/><Relationship Id="rId20" Type="http://schemas.openxmlformats.org/officeDocument/2006/relationships/diagramQuickStyle" Target="../diagrams/quickStyle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24" Type="http://schemas.openxmlformats.org/officeDocument/2006/relationships/diagramLayout" Target="../diagrams/layout7.xml"/><Relationship Id="rId5" Type="http://schemas.openxmlformats.org/officeDocument/2006/relationships/diagramColors" Target="../diagrams/colors3.xml"/><Relationship Id="rId15" Type="http://schemas.openxmlformats.org/officeDocument/2006/relationships/diagramQuickStyle" Target="../diagrams/quickStyle5.xml"/><Relationship Id="rId23" Type="http://schemas.openxmlformats.org/officeDocument/2006/relationships/diagramData" Target="../diagrams/data7.xml"/><Relationship Id="rId10" Type="http://schemas.openxmlformats.org/officeDocument/2006/relationships/diagramColors" Target="../diagrams/colors4.xml"/><Relationship Id="rId19" Type="http://schemas.openxmlformats.org/officeDocument/2006/relationships/diagramLayout" Target="../diagrams/layout6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Relationship Id="rId14" Type="http://schemas.openxmlformats.org/officeDocument/2006/relationships/diagramLayout" Target="../diagrams/layout5.xml"/><Relationship Id="rId22" Type="http://schemas.microsoft.com/office/2007/relationships/diagramDrawing" Target="../diagrams/drawing6.xml"/><Relationship Id="rId27" Type="http://schemas.microsoft.com/office/2007/relationships/diagramDrawing" Target="../diagrams/drawing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0" y="0"/>
            <a:ext cx="4935538" cy="6858000"/>
          </a:xfrm>
          <a:prstGeom prst="rtTriangle">
            <a:avLst/>
          </a:prstGeom>
          <a:solidFill>
            <a:srgbClr val="C4D9ED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9770" y="1865411"/>
            <a:ext cx="991441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altLang="ru-RU" sz="20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altLang="ru-RU" sz="2000" b="1" dirty="0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 algn="ctr">
              <a:defRPr/>
            </a:pPr>
            <a:r>
              <a:rPr lang="ru-RU" altLang="ru-RU" sz="26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роста заболеваемости и летальности </a:t>
            </a:r>
            <a:endParaRPr lang="ru-RU" altLang="ru-RU" sz="2600" b="1" dirty="0" smtClean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altLang="ru-RU" sz="26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altLang="ru-RU" sz="26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реализации приказа ФОМС </a:t>
            </a:r>
            <a:endParaRPr lang="ru-RU" altLang="ru-RU" sz="2600" b="1" dirty="0" smtClean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altLang="ru-RU" sz="26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altLang="ru-RU" sz="26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04.06.2018 </a:t>
            </a:r>
            <a:r>
              <a:rPr lang="ru-RU" altLang="ru-RU" sz="26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altLang="ru-RU" sz="2600" b="1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104 в </a:t>
            </a:r>
            <a:r>
              <a:rPr lang="ru-RU" altLang="ru-RU" sz="26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</a:t>
            </a:r>
            <a:r>
              <a:rPr lang="ru-RU" altLang="ru-RU" sz="26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ru-RU" sz="26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600" b="1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altLang="ru-RU" sz="26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defRPr/>
            </a:pPr>
            <a:r>
              <a:rPr lang="ru-RU" altLang="ru-RU" b="1" dirty="0" smtClean="0">
                <a:solidFill>
                  <a:srgbClr val="0000B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  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05486" y="5844805"/>
            <a:ext cx="43397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ТФОМС ЛО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Курганова Инна Романовна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40697" y="6121804"/>
            <a:ext cx="14169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27.03.2026 г.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1"/>
          <p:cNvSpPr>
            <a:spLocks noChangeArrowheads="1"/>
          </p:cNvSpPr>
          <p:nvPr/>
        </p:nvSpPr>
        <p:spPr bwMode="auto">
          <a:xfrm>
            <a:off x="2794000" y="430213"/>
            <a:ext cx="60960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Территориальный фонд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обязательного медицинского страхования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Ленинградской области</a:t>
            </a:r>
          </a:p>
        </p:txBody>
      </p:sp>
      <p:pic>
        <p:nvPicPr>
          <p:cNvPr id="10" name="Picture 2" descr="C:\Users\it07\Documents\для презентаций\Ленинградская область — копия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688" y="79375"/>
            <a:ext cx="993775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587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425577" y="3536892"/>
            <a:ext cx="10928223" cy="303975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5577" y="752030"/>
            <a:ext cx="9934448" cy="27478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86904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104 Приказа ФОМС 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по случаям оказания медицинской помощи за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2025 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г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.</a:t>
            </a:r>
            <a:endParaRPr lang="ru-RU" sz="1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0002713" y="1267298"/>
            <a:ext cx="1997320" cy="17543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2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ФФОМС </a:t>
            </a:r>
            <a:r>
              <a:rPr lang="ru-RU" altLang="ru-RU" sz="12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altLang="ru-RU" sz="12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04.06.2018 № </a:t>
            </a:r>
            <a:r>
              <a:rPr lang="ru-RU" altLang="ru-RU" sz="12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104 «Об установлении формы и порядка предоставления отчетности о случаях оказания медицинской помощи и результатах экспертизы качества медицинской помощи»</a:t>
            </a:r>
            <a:endParaRPr lang="ru-RU" sz="10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2" descr="C:\Users\it07\Documents\для презентаций\Ленинградская область — копи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0738" y="203200"/>
            <a:ext cx="993775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" name="Схема 16"/>
          <p:cNvGraphicFramePr/>
          <p:nvPr>
            <p:extLst>
              <p:ext uri="{D42A27DB-BD31-4B8C-83A1-F6EECF244321}">
                <p14:modId xmlns:p14="http://schemas.microsoft.com/office/powerpoint/2010/main" val="3939522931"/>
              </p:ext>
            </p:extLst>
          </p:nvPr>
        </p:nvGraphicFramePr>
        <p:xfrm>
          <a:off x="1063868" y="571500"/>
          <a:ext cx="8713177" cy="3145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598920056"/>
              </p:ext>
            </p:extLst>
          </p:nvPr>
        </p:nvGraphicFramePr>
        <p:xfrm>
          <a:off x="1034039" y="3499906"/>
          <a:ext cx="10079438" cy="30767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25578" y="1756636"/>
            <a:ext cx="825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5577" y="4777702"/>
            <a:ext cx="825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26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882732133"/>
              </p:ext>
            </p:extLst>
          </p:nvPr>
        </p:nvGraphicFramePr>
        <p:xfrm>
          <a:off x="681764" y="3491888"/>
          <a:ext cx="10983245" cy="3512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24499" y="3419773"/>
            <a:ext cx="6056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выявленных нарушений по кодам дефектов: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13949" y="6539"/>
            <a:ext cx="8426153" cy="3674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тематической экспертизы качества медицинской помощи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812565225"/>
              </p:ext>
            </p:extLst>
          </p:nvPr>
        </p:nvGraphicFramePr>
        <p:xfrm>
          <a:off x="2657917" y="760575"/>
          <a:ext cx="2933795" cy="25670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9" name="Picture 2" descr="C:\Users\it07\Documents\для презентаций\Ленинградская область — копия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42461" y="74598"/>
            <a:ext cx="764321" cy="654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18556" y="383685"/>
            <a:ext cx="13803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1202354918"/>
              </p:ext>
            </p:extLst>
          </p:nvPr>
        </p:nvGraphicFramePr>
        <p:xfrm>
          <a:off x="5709898" y="817243"/>
          <a:ext cx="2447964" cy="25241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8790658" y="402667"/>
            <a:ext cx="13803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098" y="5838092"/>
            <a:ext cx="5099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098" y="6359769"/>
            <a:ext cx="5099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Схема 16"/>
          <p:cNvGraphicFramePr/>
          <p:nvPr>
            <p:extLst>
              <p:ext uri="{D42A27DB-BD31-4B8C-83A1-F6EECF244321}">
                <p14:modId xmlns:p14="http://schemas.microsoft.com/office/powerpoint/2010/main" val="1037511345"/>
              </p:ext>
            </p:extLst>
          </p:nvPr>
        </p:nvGraphicFramePr>
        <p:xfrm>
          <a:off x="8441320" y="722109"/>
          <a:ext cx="3223689" cy="2900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val="4078982967"/>
              </p:ext>
            </p:extLst>
          </p:nvPr>
        </p:nvGraphicFramePr>
        <p:xfrm>
          <a:off x="61394" y="803476"/>
          <a:ext cx="2463105" cy="25241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</p:spTree>
    <p:extLst>
      <p:ext uri="{BB962C8B-B14F-4D97-AF65-F5344CB8AC3E}">
        <p14:creationId xmlns:p14="http://schemas.microsoft.com/office/powerpoint/2010/main" val="421116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159116" y="1161230"/>
            <a:ext cx="10488792" cy="403471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314" name="Прямоугольник 3">
            <a:extLst>
              <a:ext uri="{FF2B5EF4-FFF2-40B4-BE49-F238E27FC236}">
                <a16:creationId xmlns:a16="http://schemas.microsoft.com/office/drawing/2014/main" id="{26555F5D-A873-41B8-A453-F4FC44482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588" y="1737925"/>
            <a:ext cx="10203847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Главным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врачам медицинских организаций по фактам выявленных нарушений и дефектов при оказании медицинской помощи по «Новообразования» (С00-С97), «Сахарный диабет II типа» (E11.2-E11.9), «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Предиабет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(R73.0, R73.9), «Гепатит С» провести анализ и предоставить в ТФОМС ЛО до 30.04.2026 план мероприятий по устранению нарушений с целью улучшения качества медицинской помощи.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Главному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врачу ГБУЗ ЛО «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Волховская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МБ» подготовить информацию и доложить на следующем заседании Координационного совета о принятых мерах, направленных на улучшение качества оказания медицинской помощи по Гепатиту С.</a:t>
            </a:r>
          </a:p>
        </p:txBody>
      </p:sp>
      <p:pic>
        <p:nvPicPr>
          <p:cNvPr id="14339" name="Рисунок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972" y="161132"/>
            <a:ext cx="948011" cy="914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73A05BF-CAE7-4490-92E8-42779ECBCDF7}"/>
              </a:ext>
            </a:extLst>
          </p:cNvPr>
          <p:cNvSpPr/>
          <p:nvPr/>
        </p:nvSpPr>
        <p:spPr>
          <a:xfrm>
            <a:off x="1579101" y="402432"/>
            <a:ext cx="9648825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 О Р У Ч Е Н И Я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016A0032-3DD8-45AC-AF01-13D0E16F66DE}"/>
              </a:ext>
            </a:extLst>
          </p:cNvPr>
          <p:cNvCxnSpPr>
            <a:cxnSpLocks/>
          </p:cNvCxnSpPr>
          <p:nvPr/>
        </p:nvCxnSpPr>
        <p:spPr>
          <a:xfrm>
            <a:off x="434975" y="949528"/>
            <a:ext cx="11434763" cy="0"/>
          </a:xfrm>
          <a:prstGeom prst="line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314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44380"/>
            <a:ext cx="976168" cy="1020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344189" y="1629295"/>
            <a:ext cx="74066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rgbClr val="002060"/>
                </a:solidFill>
              </a:rPr>
              <a:t>Спасибо за внимание!</a:t>
            </a:r>
            <a:endParaRPr lang="ru-RU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8574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42522</TotalTime>
  <Words>616</Words>
  <Application>Microsoft Office PowerPoint</Application>
  <PresentationFormat>Широкоэкранный</PresentationFormat>
  <Paragraphs>104</Paragraphs>
  <Slides>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Реализация 104 Приказа ФОМС по случаям оказания медицинской помощи за 2025 г.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Клюкина Галина Николаевна</cp:lastModifiedBy>
  <cp:revision>1232</cp:revision>
  <cp:lastPrinted>2026-03-27T06:09:20Z</cp:lastPrinted>
  <dcterms:created xsi:type="dcterms:W3CDTF">2018-08-28T09:05:47Z</dcterms:created>
  <dcterms:modified xsi:type="dcterms:W3CDTF">2026-03-27T09:10:42Z</dcterms:modified>
</cp:coreProperties>
</file>